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1"/>
  </p:notesMasterIdLst>
  <p:sldIdLst>
    <p:sldId id="256" r:id="rId3"/>
    <p:sldId id="268" r:id="rId4"/>
    <p:sldId id="257" r:id="rId5"/>
    <p:sldId id="279" r:id="rId6"/>
    <p:sldId id="265" r:id="rId7"/>
    <p:sldId id="259" r:id="rId8"/>
    <p:sldId id="281" r:id="rId9"/>
    <p:sldId id="261" r:id="rId10"/>
    <p:sldId id="286" r:id="rId11"/>
    <p:sldId id="288" r:id="rId12"/>
    <p:sldId id="271" r:id="rId13"/>
    <p:sldId id="285" r:id="rId14"/>
    <p:sldId id="283" r:id="rId15"/>
    <p:sldId id="274" r:id="rId16"/>
    <p:sldId id="267" r:id="rId17"/>
    <p:sldId id="273" r:id="rId18"/>
    <p:sldId id="266" r:id="rId19"/>
    <p:sldId id="270" r:id="rId20"/>
    <p:sldId id="272" r:id="rId21"/>
    <p:sldId id="276" r:id="rId22"/>
    <p:sldId id="263" r:id="rId23"/>
    <p:sldId id="269" r:id="rId24"/>
    <p:sldId id="280" r:id="rId25"/>
    <p:sldId id="289" r:id="rId26"/>
    <p:sldId id="264" r:id="rId27"/>
    <p:sldId id="290" r:id="rId28"/>
    <p:sldId id="278" r:id="rId29"/>
    <p:sldId id="275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94"/>
  </p:normalViewPr>
  <p:slideViewPr>
    <p:cSldViewPr snapToGrid="0">
      <p:cViewPr varScale="1">
        <p:scale>
          <a:sx n="70" d="100"/>
          <a:sy n="70" d="100"/>
        </p:scale>
        <p:origin x="117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770CB6-E7C7-4CF2-941C-1DDC9CA1CF44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D9A50F-DFA6-46F0-9CAC-0C3547C352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651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D9A50F-DFA6-46F0-9CAC-0C3547C3520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8444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 dirty="0"/>
              <a:t>(</a:t>
            </a:r>
            <a:r>
              <a:rPr lang="en-US" altLang="ja-JP" b="1" dirty="0"/>
              <a:t>CHCs</a:t>
            </a:r>
            <a:r>
              <a:rPr lang="en-US" altLang="ja-JP" dirty="0"/>
              <a:t> with head-disjunction, well-</a:t>
            </a:r>
            <a:r>
              <a:rPr lang="en-US" altLang="ja-JP" dirty="0" err="1"/>
              <a:t>foundedness</a:t>
            </a:r>
            <a:r>
              <a:rPr lang="en-US" altLang="ja-JP" dirty="0"/>
              <a:t> &amp; functionality </a:t>
            </a:r>
            <a:r>
              <a:rPr lang="en-US" altLang="ja-JP" dirty="0" err="1"/>
              <a:t>constrs</a:t>
            </a:r>
            <a:r>
              <a:rPr lang="en-US" altLang="ja-JP" dirty="0"/>
              <a:t>.)</a:t>
            </a:r>
          </a:p>
          <a:p>
            <a:r>
              <a:rPr lang="en-US" altLang="ja-JP" sz="1200" b="0" i="0" dirty="0">
                <a:solidFill>
                  <a:srgbClr val="374151"/>
                </a:solidFill>
                <a:effectLst/>
                <a:latin typeface="Söhne"/>
              </a:rPr>
              <a:t>Computational and statistical learning theories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B6E27C-3681-486E-8953-682302638DD6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13741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278C1D-A7CC-D6EA-96F3-2B3CD6A385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C131DBE-20DA-43AB-FB14-B2A982ED41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A1F008-3481-4E99-28FB-F4E74E817E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B2F4C-F870-498F-B325-542C7A1F8DDB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819480-2402-09CC-A72F-F858186189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49B3C7-05B4-ACB0-1E0A-6976B0E6CB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ACB92-795C-4BB4-8795-E55B6C5CA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2463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095928-E4F0-9BC5-6498-6783E6C001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0151D1-FDF2-EA35-2A8A-999393F06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BAFF59-72F1-2021-1B69-C65ABEB282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B2F4C-F870-498F-B325-542C7A1F8DDB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421A11-47CE-E010-CA1E-5CEC37492E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2B47DC-E9EC-FEDB-AB8B-8B6ACE31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ACB92-795C-4BB4-8795-E55B6C5CA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9604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BCBE580-401B-1CD1-41B5-3FA1FC147D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C6892F-0181-C019-FDA3-7983F7E547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17887B-CD6E-6E38-1CC0-6F7B9927A7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B2F4C-F870-498F-B325-542C7A1F8DDB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5FD097-217A-3A72-FF8A-6905184D68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4BF75A-4D9C-6F3E-07EF-79F872CB7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ACB92-795C-4BB4-8795-E55B6C5CA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441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BADC013-F37E-415F-9373-97DF2A9964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kumimoji="1" lang="ja-JP" altLang="en-US"/>
              <a:t>マスター タイトルの書式設定</a:t>
            </a:r>
            <a:endParaRPr kumimoji="1" lang="ja-JP" altLang="en-US" dirty="0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9DA901B3-1726-4B18-A7DC-70B77B3ED3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285D542-BD70-4DB2-BB7E-5F0AAFD7D7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B8552-A33C-437E-9A19-0FE156E3C2C9}" type="datetimeFigureOut">
              <a:rPr kumimoji="1" lang="ja-JP" altLang="en-US" smtClean="0"/>
              <a:t>2023/10/2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D005CF83-8D6B-4F4C-8805-85830AFD9C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D641B44-1A7F-47E3-8512-19361CA5E9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69D10-3ADA-4D67-91AE-9558F3B8A95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826644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C39EB68-BC0B-4999-B569-39C586CD5B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172" y="237908"/>
            <a:ext cx="11926957" cy="103430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2E9F9A2-F621-4522-89DD-DBE0194EA2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172" y="1359674"/>
            <a:ext cx="11926957" cy="5367129"/>
          </a:xfrm>
        </p:spPr>
        <p:txBody>
          <a:bodyPr/>
          <a:lstStyle>
            <a:lvl1pPr>
              <a:lnSpc>
                <a:spcPct val="110000"/>
              </a:lnSpc>
              <a:defRPr sz="1800"/>
            </a:lvl1pPr>
            <a:lvl2pPr>
              <a:lnSpc>
                <a:spcPct val="110000"/>
              </a:lnSpc>
              <a:defRPr/>
            </a:lvl2pPr>
            <a:lvl3pPr>
              <a:lnSpc>
                <a:spcPct val="110000"/>
              </a:lnSpc>
              <a:defRPr/>
            </a:lvl3pPr>
            <a:lvl4pPr>
              <a:lnSpc>
                <a:spcPct val="110000"/>
              </a:lnSpc>
              <a:defRPr sz="1500"/>
            </a:lvl4pPr>
            <a:lvl5pPr>
              <a:lnSpc>
                <a:spcPct val="110000"/>
              </a:lnSpc>
              <a:defRPr sz="1500"/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76C888B-A0EB-CE1F-5167-7E3E1B9D9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69D10-3ADA-4D67-91AE-9558F3B8A95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227844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19C1DC3-3A06-425E-A39C-3A260D225A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072D0B48-F8C1-431B-9206-732DE81B61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829839C-3CEB-49BD-9CCE-7CF4AC35C4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B8552-A33C-437E-9A19-0FE156E3C2C9}" type="datetimeFigureOut">
              <a:rPr kumimoji="1" lang="ja-JP" altLang="en-US" smtClean="0"/>
              <a:t>2023/10/2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7741C96-30C2-4D0D-B0C4-1364D52C6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02716D0-8489-426E-9F41-33DFE33C9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69D10-3ADA-4D67-91AE-9558F3B8A95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251857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240BAB4-98FD-4E89-A1A9-D79D909FC0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4872ED4-8006-4ED3-BDBE-C0ED992DA1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9A680169-D95C-4C74-BC37-A6771D17BF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ACFC3B66-FE3C-4A0E-A87D-9F9BEEF7A4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B8552-A33C-437E-9A19-0FE156E3C2C9}" type="datetimeFigureOut">
              <a:rPr kumimoji="1" lang="ja-JP" altLang="en-US" smtClean="0"/>
              <a:t>2023/10/2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BB353DB5-280E-4913-A164-E611007E0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27A18AE-0CC6-4B94-A4CC-EBC3FDD210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69D10-3ADA-4D67-91AE-9558F3B8A95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264103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5B45C07-C0B7-4C2A-9CEB-1BD570083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9FB6E84D-4A42-48C4-A4F8-B39AC47C2B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287CB509-F1A1-49F9-8FA8-90160EB2BB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DA59A0EF-6B53-47EC-9739-A7C858142D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18FDAA7E-C6A1-4A5E-B111-416CAC7C3C9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5A8377C7-B76A-4853-B633-39E5CCAC4F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B8552-A33C-437E-9A19-0FE156E3C2C9}" type="datetimeFigureOut">
              <a:rPr kumimoji="1" lang="ja-JP" altLang="en-US" smtClean="0"/>
              <a:t>2023/10/2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05780EA3-CC2D-40A7-BB14-345B9F373C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9E60D27D-E361-4EAE-8C25-038ACBE03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69D10-3ADA-4D67-91AE-9558F3B8A95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532793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D85123C-FD2A-411B-AD52-23A871956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24DC5863-C76F-4480-9BB0-C22FAD4F0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B8552-A33C-437E-9A19-0FE156E3C2C9}" type="datetimeFigureOut">
              <a:rPr kumimoji="1" lang="ja-JP" altLang="en-US" smtClean="0"/>
              <a:t>2023/10/2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9343C9D5-1840-482F-AB84-998D65802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35B50AB4-7B63-49E1-BDC0-16261D2D5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69D10-3ADA-4D67-91AE-9558F3B8A95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445510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63788F33-1541-4516-B547-AE8AC24C72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B8552-A33C-437E-9A19-0FE156E3C2C9}" type="datetimeFigureOut">
              <a:rPr kumimoji="1" lang="ja-JP" altLang="en-US" smtClean="0"/>
              <a:t>2023/10/2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1004601E-8F06-4118-8613-7B5059D17A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812E194-0464-4E03-81BE-6C45B6A0A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69D10-3ADA-4D67-91AE-9558F3B8A95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263772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4992E82-298B-45C6-B144-12D9EBE5B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C77B74B-FF9E-4364-B19C-6EB372B0F9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F5F2AE1A-9168-4CFB-A1B3-60D0A1D4A4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E7D0D4DB-7F98-4FF0-B225-79AC9EF526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B8552-A33C-437E-9A19-0FE156E3C2C9}" type="datetimeFigureOut">
              <a:rPr kumimoji="1" lang="ja-JP" altLang="en-US" smtClean="0"/>
              <a:t>2023/10/2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56CBB844-660A-41EF-9F3A-FAB20FE87A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E5CF43C5-FDA8-44DB-9C65-DF17D82CC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69D10-3ADA-4D67-91AE-9558F3B8A95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672689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7FAC9E-1B66-B261-C2DB-0DDEB089D5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8E5A3C-8CFB-33DB-E7E3-584CD68D93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AD7124-FF0A-C781-5E68-60B03C45F9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B2F4C-F870-498F-B325-542C7A1F8DDB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35828D-0F64-B3A0-2BAE-1B3D08B8E0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AC62CA-C852-8849-25C2-2F7704D13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ACB92-795C-4BB4-8795-E55B6C5CA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5238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4E67018-56A5-4DD4-B38A-1307D124A7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154B76FF-FF6D-407F-98DA-9ABBBFE2A5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kumimoji="1" lang="ja-JP" altLang="en-US"/>
              <a:t>アイコンをクリックして図を追加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67543398-2EDD-4663-8C38-DD69B2BD59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46F7C893-B8A1-4194-A6E1-718CF29FAB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B8552-A33C-437E-9A19-0FE156E3C2C9}" type="datetimeFigureOut">
              <a:rPr kumimoji="1" lang="ja-JP" altLang="en-US" smtClean="0"/>
              <a:t>2023/10/2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179B9D35-4AA1-43F9-AAC5-C73580D14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B7999B6D-5EF4-4DBB-8AE7-728F33316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69D10-3ADA-4D67-91AE-9558F3B8A95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641925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4F592BE-7E4F-46DD-B741-3A7AC1A868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93DA9315-3675-4917-AE48-E750DCD1F9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D0BC925-3826-4812-8963-783FE7F30D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B8552-A33C-437E-9A19-0FE156E3C2C9}" type="datetimeFigureOut">
              <a:rPr kumimoji="1" lang="ja-JP" altLang="en-US" smtClean="0"/>
              <a:t>2023/10/2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C296505-8B4F-4CDD-B154-8E64D69076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A88DCFA-A711-446A-A219-B6917B37D4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69D10-3ADA-4D67-91AE-9558F3B8A95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288259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332DA3E2-EBA2-46BF-AABC-6792609522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2B1DAF2C-CA1F-4325-BC7C-2A9B1EA28D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2389F53-7B2F-464E-9218-ED2372233E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B8552-A33C-437E-9A19-0FE156E3C2C9}" type="datetimeFigureOut">
              <a:rPr kumimoji="1" lang="ja-JP" altLang="en-US" smtClean="0"/>
              <a:t>2023/10/2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C8D2B63-70DE-49FC-9D94-0974A408F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4E39A18-F6DB-4224-A5AC-71DE13FDD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769D10-3ADA-4D67-91AE-9558F3B8A95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581457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80AA0-1119-3057-0766-BA012242D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E114B2-E7A1-BA5D-2DF8-0CD300CEBD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39427D-E623-0940-E72C-94A3EF43D6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B2F4C-F870-498F-B325-542C7A1F8DDB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5B0422-9A34-E874-E130-8FFF87998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C45F5D-C184-3AEA-F9B0-7F7527E7F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ACB92-795C-4BB4-8795-E55B6C5CA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5363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533347-1A64-362E-D62B-B258FB1025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9FE27A-7873-86F6-5DE1-A51BC13E52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5EF871-8843-4CDF-49B1-E06C7FCFC4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FDE5BC-88E0-DE74-DA58-A2910A7286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B2F4C-F870-498F-B325-542C7A1F8DDB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DEC0CE-12B6-7C7A-9ADB-211BF71C3B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F1EB22-CD7C-8FF7-603F-7F6FD1765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ACB92-795C-4BB4-8795-E55B6C5CA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3192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34796-809B-071F-CBEB-C1AF19C28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9DF24E-7B97-619A-AE73-B36BB4FF01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930807-4094-5930-D75B-BE185995BD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152ACA5-6E25-EFCF-68E8-CDCEDD0C0A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43E882-84C2-590A-7B67-E45CE0E924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1052EDD-8E5E-445D-E07C-7C3306378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B2F4C-F870-498F-B325-542C7A1F8DDB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723EC28-36AA-CA67-1A5A-C7A2F22D23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9B3DB5E-2CD6-A628-49E9-7BD46BF3B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ACB92-795C-4BB4-8795-E55B6C5CA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4830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539A3F-08D6-325C-B993-D9296623C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EFAC892-2585-17B3-1F4D-669CCB0AF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B2F4C-F870-498F-B325-542C7A1F8DDB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26D703-5B8A-4353-9CCF-2194372F6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B5B86E-D045-1AF8-C540-4882FA918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ACB92-795C-4BB4-8795-E55B6C5CA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7784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E1BFA9A-B410-E2EC-07B1-10E82CA2A3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B2F4C-F870-498F-B325-542C7A1F8DDB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586498-119F-F0C1-B2F8-4F2B40400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6C9881-1B1B-D1A3-BD30-A461EA190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ACB92-795C-4BB4-8795-E55B6C5CA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8659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06FC78-8F87-98A4-8035-88277C1A1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4DBC89-3353-CB77-B790-EA26590C5A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F68A80-BC93-1FAC-98B2-D560519D2B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96D495-0D2E-9E05-48E6-72BB4E2B31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B2F4C-F870-498F-B325-542C7A1F8DDB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52620A-B74A-EEE7-CA33-CAF5B58202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A8992C-98EF-A4E9-8E02-823D03DA6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ACB92-795C-4BB4-8795-E55B6C5CA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22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1DF56A-4DE0-F1B3-6F14-BF97BBAF87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D15A6AD-AA2F-9C67-1ACE-D2B4382AAF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BE646B-E51D-17B4-F5B2-CF48856724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8F00B0-5FFA-4FA1-9AE6-E34787A89E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B2F4C-F870-498F-B325-542C7A1F8DDB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A452BF-14D8-21AE-B05F-280AF01F26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3ECD06-3107-0CA6-C8EC-217FCD5D6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ACB92-795C-4BB4-8795-E55B6C5CA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274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D76EBE6-37C0-52BF-2175-E594917D4A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278D0D-A66A-0C1F-8948-AF31621EE1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E5C6BE-D4B3-C7AD-B0A5-1D92A8B7CE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65B2F4C-F870-498F-B325-542C7A1F8DDB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B681CC-D515-2535-326B-AF37286057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F96EB4-E952-20CC-496F-C976004741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B8ACB92-795C-4BB4-8795-E55B6C5CA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564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BA00E04F-079B-405D-B7D2-D1FFE3077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ECBC33CD-1E1A-48AA-ACCB-1EBF2E2138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4940EEF-CC63-45DD-B563-0CA8C45935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EB8552-A33C-437E-9A19-0FE156E3C2C9}" type="datetimeFigureOut">
              <a:rPr kumimoji="1" lang="ja-JP" altLang="en-US" smtClean="0"/>
              <a:t>2023/10/2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686B0BB-F8FD-4F7E-9F54-4AB2ADD40A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6209F51-D363-491E-B5B5-415F20D2E8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769D10-3ADA-4D67-91AE-9558F3B8A95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45979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://www-kb.is.s.u-tokyo.ac.jp/" TargetMode="Externa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https://www.swansea.ac.uk/staff/o.kullmann/" TargetMode="Externa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://www.lab2.kuis.kyoto-u.ac.jp/minato/index-e.html" TargetMode="Externa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research.vmware.com/researchers/nina-narodytska" TargetMode="External"/><Relationship Id="rId2" Type="http://schemas.openxmlformats.org/officeDocument/2006/relationships/hyperlink" Target="http://www.narodytska.com/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cs.stanford.edu/people/niemetz/" TargetMode="Externa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https://jakobnordstrom.github.io/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s://cs.stanford.edu/~preiner/" TargetMode="Externa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https://www.aere.iastate.edu/kyrozier/" TargetMode="Externa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s.purdue.edu/homes/roopsha/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ac.tuwien.ac.at/people/szeider/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tsoh.org/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akihisayamada.github.io/" TargetMode="Externa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z3prover/z3" TargetMode="Externa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microsoft.github.io/z3guide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s://cca.informatik.uni-freiburg.de/biere/" TargetMode="Externa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kfazekas.github.io/" TargetMode="Externa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s://www.scs.gatech.edu/people/vijay-ganesh" TargetMode="Externa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://cc.ee.ntu.edu.tw/~jhjiang/" TargetMode="Externa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https://www.cs.helsinki.fi/u/mjarvisa/" TargetMode="Externa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007550-4094-4A90-171D-094BBF7CBC2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Introductions</a:t>
            </a:r>
          </a:p>
        </p:txBody>
      </p:sp>
    </p:spTree>
    <p:extLst>
      <p:ext uri="{BB962C8B-B14F-4D97-AF65-F5344CB8AC3E}">
        <p14:creationId xmlns:p14="http://schemas.microsoft.com/office/powerpoint/2010/main" val="39340966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8AC555-1928-A91F-51FA-D01B1D48446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Naoki Kobayashi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558822-CEEA-4F34-D441-E74890D447D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University of Tokyo</a:t>
            </a:r>
          </a:p>
          <a:p>
            <a:r>
              <a:rPr lang="pl-PL" dirty="0">
                <a:hlinkClick r:id="rId2"/>
              </a:rPr>
              <a:t>Kobayashi Laboratory (u-tokyo.ac.jp)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17648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FCF270-97E0-0B38-E75D-D8D2D7F9A48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Miyuki </a:t>
            </a:r>
            <a:r>
              <a:rPr lang="en-US" dirty="0" err="1"/>
              <a:t>Koshimura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D8AB87-DDD9-2699-2001-ED99C04C836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/>
              <a:t>Kyoshu</a:t>
            </a:r>
            <a:r>
              <a:rPr lang="en-US" dirty="0"/>
              <a:t> University</a:t>
            </a:r>
          </a:p>
        </p:txBody>
      </p:sp>
    </p:spTree>
    <p:extLst>
      <p:ext uri="{BB962C8B-B14F-4D97-AF65-F5344CB8AC3E}">
        <p14:creationId xmlns:p14="http://schemas.microsoft.com/office/powerpoint/2010/main" val="36410659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337940BB-FBC4-492E-BD92-3B7B914D0E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9295CF-E830-65CF-6378-1BF20EDADB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53988" y="320041"/>
            <a:ext cx="6707084" cy="3892668"/>
          </a:xfrm>
        </p:spPr>
        <p:txBody>
          <a:bodyPr>
            <a:normAutofit/>
          </a:bodyPr>
          <a:lstStyle/>
          <a:p>
            <a:pPr algn="l"/>
            <a:r>
              <a:rPr lang="en-US" sz="6600"/>
              <a:t>Oliver Kullmann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7DF0B3-82A0-051A-0B5E-0394695665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53699" y="4631161"/>
            <a:ext cx="6707366" cy="1569486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Swansea</a:t>
            </a:r>
            <a:endParaRPr lang="en-US"/>
          </a:p>
          <a:p>
            <a:pPr algn="l"/>
            <a:r>
              <a:rPr lang="en-US" dirty="0">
                <a:hlinkClick r:id="rId2"/>
              </a:rPr>
              <a:t>Dr Oliver </a:t>
            </a:r>
            <a:r>
              <a:rPr lang="en-US" dirty="0" err="1">
                <a:hlinkClick r:id="rId2"/>
              </a:rPr>
              <a:t>Kullmann</a:t>
            </a:r>
            <a:r>
              <a:rPr lang="en-US" dirty="0">
                <a:hlinkClick r:id="rId2"/>
              </a:rPr>
              <a:t> - Swansea University</a:t>
            </a:r>
            <a:endParaRPr lang="en-US"/>
          </a:p>
        </p:txBody>
      </p:sp>
      <p:pic>
        <p:nvPicPr>
          <p:cNvPr id="1026" name="Picture 2" descr="Dr Oliver Kullmann">
            <a:extLst>
              <a:ext uri="{FF2B5EF4-FFF2-40B4-BE49-F238E27FC236}">
                <a16:creationId xmlns:a16="http://schemas.microsoft.com/office/drawing/2014/main" id="{4BE6107D-9483-2A3B-7265-2F18A89F6C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0040" y="545020"/>
            <a:ext cx="4087368" cy="5449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3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53987" y="4409267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6265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AD2FA3-AD6B-0CE7-D5E5-0CB7D8BBFFF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Shin-Ichi Minato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2C363B-7B73-6F6F-003A-A7AA6F4BE25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Kyoto University</a:t>
            </a:r>
          </a:p>
          <a:p>
            <a:r>
              <a:rPr lang="en-US" dirty="0">
                <a:hlinkClick r:id="rId2"/>
              </a:rPr>
              <a:t>Shin-</a:t>
            </a:r>
            <a:r>
              <a:rPr lang="en-US" dirty="0" err="1">
                <a:hlinkClick r:id="rId2"/>
              </a:rPr>
              <a:t>ichi</a:t>
            </a:r>
            <a:r>
              <a:rPr lang="en-US" dirty="0">
                <a:hlinkClick r:id="rId2"/>
              </a:rPr>
              <a:t> Minato's Home Page (kyoto-u.ac.jp)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7E6143-A2AA-5A72-23F1-97F542C501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775" y="18597"/>
            <a:ext cx="10579384" cy="6819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3807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51" name="Rectangle 6150">
            <a:extLst>
              <a:ext uri="{FF2B5EF4-FFF2-40B4-BE49-F238E27FC236}">
                <a16:creationId xmlns:a16="http://schemas.microsoft.com/office/drawing/2014/main" id="{337940BB-FBC4-492E-BD92-3B7B914D0E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FCF270-97E0-0B38-E75D-D8D2D7F9A4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53988" y="320041"/>
            <a:ext cx="6707084" cy="3892668"/>
          </a:xfrm>
        </p:spPr>
        <p:txBody>
          <a:bodyPr>
            <a:normAutofit/>
          </a:bodyPr>
          <a:lstStyle/>
          <a:p>
            <a:pPr algn="l"/>
            <a:r>
              <a:rPr lang="en-US" sz="6600"/>
              <a:t>Nina Narodytska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D8AB87-DDD9-2699-2001-ED99C04C83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53699" y="4631161"/>
            <a:ext cx="6707366" cy="1569486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VMWare</a:t>
            </a:r>
          </a:p>
          <a:p>
            <a:pPr algn="l"/>
            <a:r>
              <a:rPr lang="en-US" dirty="0">
                <a:hlinkClick r:id="rId2"/>
              </a:rPr>
              <a:t>Nina </a:t>
            </a:r>
            <a:r>
              <a:rPr lang="en-US" dirty="0" err="1">
                <a:hlinkClick r:id="rId2"/>
              </a:rPr>
              <a:t>Narodytska's</a:t>
            </a:r>
            <a:r>
              <a:rPr lang="en-US" dirty="0">
                <a:hlinkClick r:id="rId2"/>
              </a:rPr>
              <a:t> website</a:t>
            </a:r>
            <a:endParaRPr lang="en-US" dirty="0"/>
          </a:p>
          <a:p>
            <a:pPr algn="l"/>
            <a:r>
              <a:rPr lang="en-US" dirty="0">
                <a:hlinkClick r:id="rId3"/>
              </a:rPr>
              <a:t>VMware Research | Nina Narodytska</a:t>
            </a:r>
            <a:endParaRPr lang="en-US" dirty="0"/>
          </a:p>
        </p:txBody>
      </p:sp>
      <p:pic>
        <p:nvPicPr>
          <p:cNvPr id="6146" name="Picture 2" descr="Image result for Nina Narodytska">
            <a:extLst>
              <a:ext uri="{FF2B5EF4-FFF2-40B4-BE49-F238E27FC236}">
                <a16:creationId xmlns:a16="http://schemas.microsoft.com/office/drawing/2014/main" id="{8297A5D4-9D1B-AEB1-3F64-ED9DB7ED4E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0040" y="1184962"/>
            <a:ext cx="4087368" cy="4169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53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53987" y="4409267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2395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FCF270-97E0-0B38-E75D-D8D2D7F9A48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Aina Niemetz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D8AB87-DDD9-2699-2001-ED99C04C836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Stanford</a:t>
            </a:r>
          </a:p>
          <a:p>
            <a:r>
              <a:rPr lang="en-US" dirty="0">
                <a:hlinkClick r:id="rId2"/>
              </a:rPr>
              <a:t>Aina Niemetz | Sr. Research Scientist, Computer </a:t>
            </a:r>
            <a:r>
              <a:rPr lang="en-US" dirty="0" err="1">
                <a:hlinkClick r:id="rId2"/>
              </a:rPr>
              <a:t>ScienceStanford</a:t>
            </a:r>
            <a:r>
              <a:rPr lang="en-US" dirty="0">
                <a:hlinkClick r:id="rId2"/>
              </a:rPr>
              <a:t> University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80980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80" name="Rectangle 7179">
            <a:extLst>
              <a:ext uri="{FF2B5EF4-FFF2-40B4-BE49-F238E27FC236}">
                <a16:creationId xmlns:a16="http://schemas.microsoft.com/office/drawing/2014/main" id="{68AF5748-FED8-45BA-8631-26D1D10F32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FCF270-97E0-0B38-E75D-D8D2D7F9A4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023360" cy="3204134"/>
          </a:xfrm>
        </p:spPr>
        <p:txBody>
          <a:bodyPr anchor="b">
            <a:normAutofit/>
          </a:bodyPr>
          <a:lstStyle/>
          <a:p>
            <a:pPr algn="l"/>
            <a:r>
              <a:rPr lang="en-US" sz="4800"/>
              <a:t>Jakob Nordström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D8AB87-DDD9-2699-2001-ED99C04C83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1" y="4872922"/>
            <a:ext cx="3933306" cy="1208141"/>
          </a:xfrm>
        </p:spPr>
        <p:txBody>
          <a:bodyPr>
            <a:normAutofit/>
          </a:bodyPr>
          <a:lstStyle/>
          <a:p>
            <a:pPr algn="l"/>
            <a:r>
              <a:rPr lang="en-US" sz="2000"/>
              <a:t>DIKU</a:t>
            </a:r>
          </a:p>
          <a:p>
            <a:pPr algn="l"/>
            <a:r>
              <a:rPr lang="en-US" sz="2000">
                <a:hlinkClick r:id="rId2"/>
              </a:rPr>
              <a:t>Jakob Nordström (jakobnordstrom.github.io)</a:t>
            </a:r>
            <a:endParaRPr lang="en-US" sz="2000"/>
          </a:p>
        </p:txBody>
      </p:sp>
      <p:sp>
        <p:nvSpPr>
          <p:cNvPr id="7181" name="Rectangle 7180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79" name="Rectangle 7178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170" name="Picture 2" descr="Picture of Jakob Nordstrom">
            <a:extLst>
              <a:ext uri="{FF2B5EF4-FFF2-40B4-BE49-F238E27FC236}">
                <a16:creationId xmlns:a16="http://schemas.microsoft.com/office/drawing/2014/main" id="{1DDD635E-51BC-9138-2817-E4E489C7E5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60099" y="625683"/>
            <a:ext cx="5455380" cy="545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7F45FAA-F934-1324-2FE9-14600E86A8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981" y="6323"/>
            <a:ext cx="11019921" cy="6845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8082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FCF270-97E0-0B38-E75D-D8D2D7F9A48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Mathias Preiner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D8AB87-DDD9-2699-2001-ED99C04C836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Stanford</a:t>
            </a:r>
          </a:p>
          <a:p>
            <a:r>
              <a:rPr lang="en-US" dirty="0">
                <a:hlinkClick r:id="rId2"/>
              </a:rPr>
              <a:t>Home | Mathias Preiner (stanford.edu)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76799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228" name="Rectangle 9227">
            <a:extLst>
              <a:ext uri="{FF2B5EF4-FFF2-40B4-BE49-F238E27FC236}">
                <a16:creationId xmlns:a16="http://schemas.microsoft.com/office/drawing/2014/main" id="{5DCB5928-DC7D-4612-9922-441966E156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230" name="Freeform: Shape 9229">
            <a:extLst>
              <a:ext uri="{FF2B5EF4-FFF2-40B4-BE49-F238E27FC236}">
                <a16:creationId xmlns:a16="http://schemas.microsoft.com/office/drawing/2014/main" id="{682C1161-1736-45EC-99B7-33F3CAE9D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6E6E6"/>
            </a:solidFill>
          </a:ln>
          <a:effectLst>
            <a:outerShdw blurRad="762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9227" name="Freeform: Shape 9226">
            <a:extLst>
              <a:ext uri="{FF2B5EF4-FFF2-40B4-BE49-F238E27FC236}">
                <a16:creationId xmlns:a16="http://schemas.microsoft.com/office/drawing/2014/main" id="{84D4DDB8-B68F-45B0-9F62-C4279996F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FCF270-97E0-0B38-E75D-D8D2D7F9A4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023360" cy="3204134"/>
          </a:xfrm>
        </p:spPr>
        <p:txBody>
          <a:bodyPr anchor="b">
            <a:normAutofit/>
          </a:bodyPr>
          <a:lstStyle/>
          <a:p>
            <a:pPr algn="l"/>
            <a:r>
              <a:rPr lang="en-US" sz="4800"/>
              <a:t>Kristin Rozier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D8AB87-DDD9-2699-2001-ED99C04C83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1" y="4872922"/>
            <a:ext cx="3933306" cy="1208141"/>
          </a:xfrm>
        </p:spPr>
        <p:txBody>
          <a:bodyPr>
            <a:normAutofit/>
          </a:bodyPr>
          <a:lstStyle/>
          <a:p>
            <a:pPr algn="l"/>
            <a:r>
              <a:rPr lang="en-US" sz="2000"/>
              <a:t>Iowa State University</a:t>
            </a:r>
          </a:p>
          <a:p>
            <a:pPr algn="l"/>
            <a:r>
              <a:rPr lang="en-US" sz="2000">
                <a:hlinkClick r:id="rId2"/>
              </a:rPr>
              <a:t>Kristin Yvonne Rozier, Ph.D. – Iowa State University (iastate.edu)</a:t>
            </a:r>
            <a:endParaRPr lang="en-US" sz="2000"/>
          </a:p>
        </p:txBody>
      </p:sp>
      <p:sp>
        <p:nvSpPr>
          <p:cNvPr id="9229" name="Rectangle 9228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231" name="Rectangle 9230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218" name="Picture 2" descr="Kristin Yvonne Rozier">
            <a:extLst>
              <a:ext uri="{FF2B5EF4-FFF2-40B4-BE49-F238E27FC236}">
                <a16:creationId xmlns:a16="http://schemas.microsoft.com/office/drawing/2014/main" id="{A1E93C41-E7EA-04C9-10A9-141F982C58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73006" y="625684"/>
            <a:ext cx="4091535" cy="545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24704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6">
            <a:extLst>
              <a:ext uri="{FF2B5EF4-FFF2-40B4-BE49-F238E27FC236}">
                <a16:creationId xmlns:a16="http://schemas.microsoft.com/office/drawing/2014/main" id="{CE5D6A30-046F-0211-0EAB-7D64FFB26C4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B4BC1DF-977F-3E12-F754-4406558101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82" y="28833"/>
            <a:ext cx="12110518" cy="6846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4286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47" name="Rectangle 10246">
            <a:extLst>
              <a:ext uri="{FF2B5EF4-FFF2-40B4-BE49-F238E27FC236}">
                <a16:creationId xmlns:a16="http://schemas.microsoft.com/office/drawing/2014/main" id="{0DBF1ABE-8590-450D-BB49-BDDCCF3EE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eiryo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FCF270-97E0-0B38-E75D-D8D2D7F9A4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79576" y="1346268"/>
            <a:ext cx="5274860" cy="3066706"/>
          </a:xfrm>
        </p:spPr>
        <p:txBody>
          <a:bodyPr anchor="b">
            <a:normAutofit/>
          </a:bodyPr>
          <a:lstStyle/>
          <a:p>
            <a:pPr algn="l"/>
            <a:r>
              <a:rPr lang="en-US" dirty="0" err="1"/>
              <a:t>Mutsunori</a:t>
            </a:r>
            <a:r>
              <a:rPr lang="en-US" dirty="0"/>
              <a:t> </a:t>
            </a:r>
            <a:r>
              <a:rPr lang="en-US" dirty="0" err="1"/>
              <a:t>Banbara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D8AB87-DDD9-2699-2001-ED99C04C83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79576" y="4516340"/>
            <a:ext cx="4778168" cy="1472821"/>
          </a:xfrm>
        </p:spPr>
        <p:txBody>
          <a:bodyPr anchor="t">
            <a:normAutofit/>
          </a:bodyPr>
          <a:lstStyle/>
          <a:p>
            <a:pPr algn="l"/>
            <a:r>
              <a:rPr lang="en-US" dirty="0"/>
              <a:t>Nagoya University</a:t>
            </a:r>
            <a:endParaRPr lang="en-US"/>
          </a:p>
        </p:txBody>
      </p:sp>
      <p:sp>
        <p:nvSpPr>
          <p:cNvPr id="10249" name="Freeform: Shape 10248">
            <a:extLst>
              <a:ext uri="{FF2B5EF4-FFF2-40B4-BE49-F238E27FC236}">
                <a16:creationId xmlns:a16="http://schemas.microsoft.com/office/drawing/2014/main" id="{C7D887A3-61AD-4674-BC53-8DFA8CF7B4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986049" y="0"/>
            <a:ext cx="5205951" cy="6858000"/>
          </a:xfrm>
          <a:custGeom>
            <a:avLst/>
            <a:gdLst>
              <a:gd name="connsiteX0" fmla="*/ 0 w 5205951"/>
              <a:gd name="connsiteY0" fmla="*/ 0 h 6858000"/>
              <a:gd name="connsiteX1" fmla="*/ 1709529 w 5205951"/>
              <a:gd name="connsiteY1" fmla="*/ 0 h 6858000"/>
              <a:gd name="connsiteX2" fmla="*/ 2489695 w 5205951"/>
              <a:gd name="connsiteY2" fmla="*/ 0 h 6858000"/>
              <a:gd name="connsiteX3" fmla="*/ 3582928 w 5205951"/>
              <a:gd name="connsiteY3" fmla="*/ 0 h 6858000"/>
              <a:gd name="connsiteX4" fmla="*/ 3605052 w 5205951"/>
              <a:gd name="connsiteY4" fmla="*/ 14997 h 6858000"/>
              <a:gd name="connsiteX5" fmla="*/ 5205951 w 5205951"/>
              <a:gd name="connsiteY5" fmla="*/ 3621656 h 6858000"/>
              <a:gd name="connsiteX6" fmla="*/ 3331601 w 5205951"/>
              <a:gd name="connsiteY6" fmla="*/ 6374814 h 6858000"/>
              <a:gd name="connsiteX7" fmla="*/ 2814953 w 5205951"/>
              <a:gd name="connsiteY7" fmla="*/ 6780599 h 6858000"/>
              <a:gd name="connsiteX8" fmla="*/ 2703197 w 5205951"/>
              <a:gd name="connsiteY8" fmla="*/ 6858000 h 6858000"/>
              <a:gd name="connsiteX9" fmla="*/ 2489695 w 5205951"/>
              <a:gd name="connsiteY9" fmla="*/ 6858000 h 6858000"/>
              <a:gd name="connsiteX10" fmla="*/ 1709529 w 5205951"/>
              <a:gd name="connsiteY10" fmla="*/ 6858000 h 6858000"/>
              <a:gd name="connsiteX11" fmla="*/ 0 w 5205951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205951" h="6858000">
                <a:moveTo>
                  <a:pt x="0" y="0"/>
                </a:moveTo>
                <a:lnTo>
                  <a:pt x="1709529" y="0"/>
                </a:lnTo>
                <a:lnTo>
                  <a:pt x="2489695" y="0"/>
                </a:lnTo>
                <a:lnTo>
                  <a:pt x="3582928" y="0"/>
                </a:lnTo>
                <a:lnTo>
                  <a:pt x="3605052" y="14997"/>
                </a:lnTo>
                <a:cubicBezTo>
                  <a:pt x="4632215" y="754641"/>
                  <a:pt x="5205951" y="2093192"/>
                  <a:pt x="5205951" y="3621656"/>
                </a:cubicBezTo>
                <a:cubicBezTo>
                  <a:pt x="5205951" y="4969131"/>
                  <a:pt x="4277226" y="5602839"/>
                  <a:pt x="3331601" y="6374814"/>
                </a:cubicBezTo>
                <a:cubicBezTo>
                  <a:pt x="3159398" y="6515397"/>
                  <a:pt x="2988771" y="6653108"/>
                  <a:pt x="2814953" y="6780599"/>
                </a:cubicBezTo>
                <a:lnTo>
                  <a:pt x="2703197" y="6858000"/>
                </a:lnTo>
                <a:lnTo>
                  <a:pt x="2489695" y="6858000"/>
                </a:lnTo>
                <a:lnTo>
                  <a:pt x="1709529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0251" name="Freeform: Shape 10250">
            <a:extLst>
              <a:ext uri="{FF2B5EF4-FFF2-40B4-BE49-F238E27FC236}">
                <a16:creationId xmlns:a16="http://schemas.microsoft.com/office/drawing/2014/main" id="{479F0FB3-8461-462D-84A2-53106FBF4E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53480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0253" name="Freeform: Shape 10252">
            <a:extLst>
              <a:ext uri="{FF2B5EF4-FFF2-40B4-BE49-F238E27FC236}">
                <a16:creationId xmlns:a16="http://schemas.microsoft.com/office/drawing/2014/main" id="{11E3C311-4E8A-45D9-97BF-07F5FD3469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758825" y="0"/>
            <a:ext cx="2536434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10242" name="Picture 2" descr="Mutsunori Banbara">
            <a:extLst>
              <a:ext uri="{FF2B5EF4-FFF2-40B4-BE49-F238E27FC236}">
                <a16:creationId xmlns:a16="http://schemas.microsoft.com/office/drawing/2014/main" id="{34EA759A-C9F0-112D-808B-1D4C0291EB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16011" y="1469743"/>
            <a:ext cx="3398086" cy="3918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72031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Bun on Twitter: &quot;RT @roopshasamanta: My theory — Purdue CS denied me ...">
            <a:extLst>
              <a:ext uri="{FF2B5EF4-FFF2-40B4-BE49-F238E27FC236}">
                <a16:creationId xmlns:a16="http://schemas.microsoft.com/office/drawing/2014/main" id="{1BDB3972-6047-56EC-7AA0-5B4D33733E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36" r="-1" b="14449"/>
          <a:stretch/>
        </p:blipFill>
        <p:spPr bwMode="auto">
          <a:xfrm>
            <a:off x="3523488" y="10"/>
            <a:ext cx="866851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3" name="Rectangle 1032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3000">
                <a:schemeClr val="tx1">
                  <a:alpha val="64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FCF270-97E0-0B38-E75D-D8D2D7F9A4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023360" cy="3204134"/>
          </a:xfrm>
        </p:spPr>
        <p:txBody>
          <a:bodyPr anchor="b">
            <a:normAutofit/>
          </a:bodyPr>
          <a:lstStyle/>
          <a:p>
            <a:pPr algn="l"/>
            <a:r>
              <a:rPr lang="en-US" sz="4800">
                <a:solidFill>
                  <a:schemeClr val="bg1"/>
                </a:solidFill>
              </a:rPr>
              <a:t>Roopsha Samanta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D8AB87-DDD9-2699-2001-ED99C04C83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4872922"/>
            <a:ext cx="4023359" cy="1208141"/>
          </a:xfrm>
        </p:spPr>
        <p:txBody>
          <a:bodyPr>
            <a:normAutofit/>
          </a:bodyPr>
          <a:lstStyle/>
          <a:p>
            <a:pPr algn="l"/>
            <a:r>
              <a:rPr lang="en-US" sz="2000">
                <a:solidFill>
                  <a:schemeClr val="bg1"/>
                </a:solidFill>
                <a:hlinkClick r:id="rId3"/>
              </a:rPr>
              <a:t>Roopsha Samanta (purdue.edu)</a:t>
            </a:r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37" name="Rectangle 1036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02699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21" name="Rectangle 17420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410" name="Picture 2">
            <a:extLst>
              <a:ext uri="{FF2B5EF4-FFF2-40B4-BE49-F238E27FC236}">
                <a16:creationId xmlns:a16="http://schemas.microsoft.com/office/drawing/2014/main" id="{D9D733D9-9FAD-F73A-8A48-9FB109FD33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7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691"/>
                    </a14:imgEffect>
                    <a14:imgEffect>
                      <a14:saturation sat="15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6445" b="1"/>
          <a:stretch/>
        </p:blipFill>
        <p:spPr bwMode="auto">
          <a:xfrm>
            <a:off x="20" y="1"/>
            <a:ext cx="12191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FCF270-97E0-0B38-E75D-D8D2D7F9A4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Stefan Szeider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D8AB87-DDD9-2699-2001-ED99C04C83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TU Wien</a:t>
            </a:r>
          </a:p>
          <a:p>
            <a:r>
              <a:rPr lang="en-US">
                <a:solidFill>
                  <a:srgbClr val="FFFFFF"/>
                </a:solidFill>
                <a:hlinkClick r:id="rId4"/>
              </a:rPr>
              <a:t>ac.tuwien.ac.at/people/szeider/</a:t>
            </a: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3948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271" name="Rectangle 11270">
            <a:extLst>
              <a:ext uri="{FF2B5EF4-FFF2-40B4-BE49-F238E27FC236}">
                <a16:creationId xmlns:a16="http://schemas.microsoft.com/office/drawing/2014/main" id="{3C54F4CE-85F0-46ED-80DA-9518C9251A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73" name="Freeform: Shape 11272">
            <a:extLst>
              <a:ext uri="{FF2B5EF4-FFF2-40B4-BE49-F238E27FC236}">
                <a16:creationId xmlns:a16="http://schemas.microsoft.com/office/drawing/2014/main" id="{F778EC6E-B783-44A8-9FF7-FEF1EE6DC0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830098" y="-1"/>
            <a:ext cx="7361901" cy="6857999"/>
          </a:xfrm>
          <a:custGeom>
            <a:avLst/>
            <a:gdLst>
              <a:gd name="connsiteX0" fmla="*/ 0 w 8733721"/>
              <a:gd name="connsiteY0" fmla="*/ 0 h 6857999"/>
              <a:gd name="connsiteX1" fmla="*/ 961321 w 8733721"/>
              <a:gd name="connsiteY1" fmla="*/ 0 h 6857999"/>
              <a:gd name="connsiteX2" fmla="*/ 2920621 w 8733721"/>
              <a:gd name="connsiteY2" fmla="*/ 0 h 6857999"/>
              <a:gd name="connsiteX3" fmla="*/ 8733721 w 8733721"/>
              <a:gd name="connsiteY3" fmla="*/ 0 h 6857999"/>
              <a:gd name="connsiteX4" fmla="*/ 8733721 w 8733721"/>
              <a:gd name="connsiteY4" fmla="*/ 2 h 6857999"/>
              <a:gd name="connsiteX5" fmla="*/ 8236175 w 8733721"/>
              <a:gd name="connsiteY5" fmla="*/ 2 h 6857999"/>
              <a:gd name="connsiteX6" fmla="*/ 8231178 w 8733721"/>
              <a:gd name="connsiteY6" fmla="*/ 14562 h 6857999"/>
              <a:gd name="connsiteX7" fmla="*/ 8234773 w 8733721"/>
              <a:gd name="connsiteY7" fmla="*/ 59077 h 6857999"/>
              <a:gd name="connsiteX8" fmla="*/ 8227623 w 8733721"/>
              <a:gd name="connsiteY8" fmla="*/ 107668 h 6857999"/>
              <a:gd name="connsiteX9" fmla="*/ 8246150 w 8733721"/>
              <a:gd name="connsiteY9" fmla="*/ 246136 h 6857999"/>
              <a:gd name="connsiteX10" fmla="*/ 8224308 w 8733721"/>
              <a:gd name="connsiteY10" fmla="*/ 372908 h 6857999"/>
              <a:gd name="connsiteX11" fmla="*/ 8221687 w 8733721"/>
              <a:gd name="connsiteY11" fmla="*/ 450607 h 6857999"/>
              <a:gd name="connsiteX12" fmla="*/ 8232987 w 8733721"/>
              <a:gd name="connsiteY12" fmla="*/ 812800 h 6857999"/>
              <a:gd name="connsiteX13" fmla="*/ 8241364 w 8733721"/>
              <a:gd name="connsiteY13" fmla="*/ 912727 h 6857999"/>
              <a:gd name="connsiteX14" fmla="*/ 8240165 w 8733721"/>
              <a:gd name="connsiteY14" fmla="*/ 989950 h 6857999"/>
              <a:gd name="connsiteX15" fmla="*/ 8243561 w 8733721"/>
              <a:gd name="connsiteY15" fmla="*/ 1141745 h 6857999"/>
              <a:gd name="connsiteX16" fmla="*/ 8256144 w 8733721"/>
              <a:gd name="connsiteY16" fmla="*/ 1265454 h 6857999"/>
              <a:gd name="connsiteX17" fmla="*/ 8281494 w 8733721"/>
              <a:gd name="connsiteY17" fmla="*/ 1385480 h 6857999"/>
              <a:gd name="connsiteX18" fmla="*/ 8297877 w 8733721"/>
              <a:gd name="connsiteY18" fmla="*/ 1458060 h 6857999"/>
              <a:gd name="connsiteX19" fmla="*/ 8315502 w 8733721"/>
              <a:gd name="connsiteY19" fmla="*/ 1513175 h 6857999"/>
              <a:gd name="connsiteX20" fmla="*/ 8342335 w 8733721"/>
              <a:gd name="connsiteY20" fmla="*/ 1570809 h 6857999"/>
              <a:gd name="connsiteX21" fmla="*/ 8372418 w 8733721"/>
              <a:gd name="connsiteY21" fmla="*/ 1638391 h 6857999"/>
              <a:gd name="connsiteX22" fmla="*/ 8390715 w 8733721"/>
              <a:gd name="connsiteY22" fmla="*/ 1742490 h 6857999"/>
              <a:gd name="connsiteX23" fmla="*/ 8415178 w 8733721"/>
              <a:gd name="connsiteY23" fmla="*/ 1818229 h 6857999"/>
              <a:gd name="connsiteX24" fmla="*/ 8409273 w 8733721"/>
              <a:gd name="connsiteY24" fmla="*/ 1862723 h 6857999"/>
              <a:gd name="connsiteX25" fmla="*/ 8414840 w 8733721"/>
              <a:gd name="connsiteY25" fmla="*/ 1917476 h 6857999"/>
              <a:gd name="connsiteX26" fmla="*/ 8410734 w 8733721"/>
              <a:gd name="connsiteY26" fmla="*/ 1972204 h 6857999"/>
              <a:gd name="connsiteX27" fmla="*/ 8416466 w 8733721"/>
              <a:gd name="connsiteY27" fmla="*/ 2054291 h 6857999"/>
              <a:gd name="connsiteX28" fmla="*/ 8409837 w 8733721"/>
              <a:gd name="connsiteY28" fmla="*/ 2227417 h 6857999"/>
              <a:gd name="connsiteX29" fmla="*/ 8374483 w 8733721"/>
              <a:gd name="connsiteY29" fmla="*/ 2510933 h 6857999"/>
              <a:gd name="connsiteX30" fmla="*/ 8375191 w 8733721"/>
              <a:gd name="connsiteY30" fmla="*/ 2741866 h 6857999"/>
              <a:gd name="connsiteX31" fmla="*/ 8384389 w 8733721"/>
              <a:gd name="connsiteY31" fmla="*/ 2864935 h 6857999"/>
              <a:gd name="connsiteX32" fmla="*/ 8391822 w 8733721"/>
              <a:gd name="connsiteY32" fmla="*/ 2950807 h 6857999"/>
              <a:gd name="connsiteX33" fmla="*/ 8378111 w 8733721"/>
              <a:gd name="connsiteY33" fmla="*/ 2978246 h 6857999"/>
              <a:gd name="connsiteX34" fmla="*/ 8375025 w 8733721"/>
              <a:gd name="connsiteY34" fmla="*/ 2995916 h 6857999"/>
              <a:gd name="connsiteX35" fmla="*/ 8366764 w 8733721"/>
              <a:gd name="connsiteY35" fmla="*/ 2998648 h 6857999"/>
              <a:gd name="connsiteX36" fmla="*/ 8356827 w 8733721"/>
              <a:gd name="connsiteY36" fmla="*/ 3023630 h 6857999"/>
              <a:gd name="connsiteX37" fmla="*/ 8348883 w 8733721"/>
              <a:gd name="connsiteY37" fmla="*/ 3096975 h 6857999"/>
              <a:gd name="connsiteX38" fmla="*/ 8331320 w 8733721"/>
              <a:gd name="connsiteY38" fmla="*/ 3216657 h 6857999"/>
              <a:gd name="connsiteX39" fmla="*/ 8334250 w 8733721"/>
              <a:gd name="connsiteY39" fmla="*/ 3310980 h 6857999"/>
              <a:gd name="connsiteX40" fmla="*/ 8323018 w 8733721"/>
              <a:gd name="connsiteY40" fmla="*/ 3344725 h 6857999"/>
              <a:gd name="connsiteX41" fmla="*/ 8312317 w 8733721"/>
              <a:gd name="connsiteY41" fmla="*/ 3393250 h 6857999"/>
              <a:gd name="connsiteX42" fmla="*/ 8299110 w 8733721"/>
              <a:gd name="connsiteY42" fmla="*/ 3514536 h 6857999"/>
              <a:gd name="connsiteX43" fmla="*/ 8279421 w 8733721"/>
              <a:gd name="connsiteY43" fmla="*/ 3686149 h 6857999"/>
              <a:gd name="connsiteX44" fmla="*/ 8273021 w 8733721"/>
              <a:gd name="connsiteY44" fmla="*/ 3692208 h 6857999"/>
              <a:gd name="connsiteX45" fmla="*/ 8260968 w 8733721"/>
              <a:gd name="connsiteY45" fmla="*/ 3776022 h 6857999"/>
              <a:gd name="connsiteX46" fmla="*/ 8257071 w 8733721"/>
              <a:gd name="connsiteY46" fmla="*/ 3977138 h 6857999"/>
              <a:gd name="connsiteX47" fmla="*/ 8203359 w 8733721"/>
              <a:gd name="connsiteY47" fmla="*/ 4222149 h 6857999"/>
              <a:gd name="connsiteX48" fmla="*/ 8197502 w 8733721"/>
              <a:gd name="connsiteY48" fmla="*/ 4364683 h 6857999"/>
              <a:gd name="connsiteX49" fmla="*/ 8189960 w 8733721"/>
              <a:gd name="connsiteY49" fmla="*/ 4462471 h 6857999"/>
              <a:gd name="connsiteX50" fmla="*/ 8175156 w 8733721"/>
              <a:gd name="connsiteY50" fmla="*/ 4574052 h 6857999"/>
              <a:gd name="connsiteX51" fmla="*/ 8145454 w 8733721"/>
              <a:gd name="connsiteY51" fmla="*/ 4667756 h 6857999"/>
              <a:gd name="connsiteX52" fmla="*/ 8086875 w 8733721"/>
              <a:gd name="connsiteY52" fmla="*/ 4799019 h 6857999"/>
              <a:gd name="connsiteX53" fmla="*/ 8071779 w 8733721"/>
              <a:gd name="connsiteY53" fmla="*/ 4849614 h 6857999"/>
              <a:gd name="connsiteX54" fmla="*/ 8046521 w 8733721"/>
              <a:gd name="connsiteY54" fmla="*/ 4919971 h 6857999"/>
              <a:gd name="connsiteX55" fmla="*/ 7999171 w 8733721"/>
              <a:gd name="connsiteY55" fmla="*/ 5010766 h 6857999"/>
              <a:gd name="connsiteX56" fmla="*/ 7974494 w 8733721"/>
              <a:gd name="connsiteY56" fmla="*/ 5088190 h 6857999"/>
              <a:gd name="connsiteX57" fmla="*/ 7960017 w 8733721"/>
              <a:gd name="connsiteY57" fmla="*/ 5143922 h 6857999"/>
              <a:gd name="connsiteX58" fmla="*/ 7940570 w 8733721"/>
              <a:gd name="connsiteY58" fmla="*/ 5284346 h 6857999"/>
              <a:gd name="connsiteX59" fmla="*/ 7923844 w 8733721"/>
              <a:gd name="connsiteY59" fmla="*/ 5390948 h 6857999"/>
              <a:gd name="connsiteX60" fmla="*/ 7905061 w 8733721"/>
              <a:gd name="connsiteY60" fmla="*/ 5470854 h 6857999"/>
              <a:gd name="connsiteX61" fmla="*/ 7900574 w 8733721"/>
              <a:gd name="connsiteY61" fmla="*/ 5529643 h 6857999"/>
              <a:gd name="connsiteX62" fmla="*/ 7889879 w 8733721"/>
              <a:gd name="connsiteY62" fmla="*/ 5597292 h 6857999"/>
              <a:gd name="connsiteX63" fmla="*/ 7881533 w 8733721"/>
              <a:gd name="connsiteY63" fmla="*/ 5608899 h 6857999"/>
              <a:gd name="connsiteX64" fmla="*/ 7866845 w 8733721"/>
              <a:gd name="connsiteY64" fmla="*/ 5684911 h 6857999"/>
              <a:gd name="connsiteX65" fmla="*/ 7866707 w 8733721"/>
              <a:gd name="connsiteY65" fmla="*/ 5755776 h 6857999"/>
              <a:gd name="connsiteX66" fmla="*/ 7858630 w 8733721"/>
              <a:gd name="connsiteY66" fmla="*/ 5889599 h 6857999"/>
              <a:gd name="connsiteX67" fmla="*/ 7862852 w 8733721"/>
              <a:gd name="connsiteY67" fmla="*/ 5989744 h 6857999"/>
              <a:gd name="connsiteX68" fmla="*/ 7834617 w 8733721"/>
              <a:gd name="connsiteY68" fmla="*/ 6084926 h 6857999"/>
              <a:gd name="connsiteX69" fmla="*/ 7830440 w 8733721"/>
              <a:gd name="connsiteY69" fmla="*/ 6346549 h 6857999"/>
              <a:gd name="connsiteX70" fmla="*/ 7828988 w 8733721"/>
              <a:gd name="connsiteY70" fmla="*/ 6527527 h 6857999"/>
              <a:gd name="connsiteX71" fmla="*/ 7833220 w 8733721"/>
              <a:gd name="connsiteY71" fmla="*/ 6627129 h 6857999"/>
              <a:gd name="connsiteX72" fmla="*/ 7833451 w 8733721"/>
              <a:gd name="connsiteY72" fmla="*/ 6694819 h 6857999"/>
              <a:gd name="connsiteX73" fmla="*/ 7859394 w 8733721"/>
              <a:gd name="connsiteY73" fmla="*/ 6765445 h 6857999"/>
              <a:gd name="connsiteX74" fmla="*/ 7866873 w 8733721"/>
              <a:gd name="connsiteY74" fmla="*/ 6844697 h 6857999"/>
              <a:gd name="connsiteX75" fmla="*/ 7868076 w 8733721"/>
              <a:gd name="connsiteY75" fmla="*/ 6857999 h 6857999"/>
              <a:gd name="connsiteX76" fmla="*/ 2920621 w 8733721"/>
              <a:gd name="connsiteY76" fmla="*/ 6857999 h 6857999"/>
              <a:gd name="connsiteX77" fmla="*/ 961321 w 8733721"/>
              <a:gd name="connsiteY77" fmla="*/ 6857999 h 6857999"/>
              <a:gd name="connsiteX78" fmla="*/ 0 w 8733721"/>
              <a:gd name="connsiteY78" fmla="*/ 6857999 h 6857999"/>
              <a:gd name="connsiteX0" fmla="*/ 0 w 8733721"/>
              <a:gd name="connsiteY0" fmla="*/ 0 h 6857999"/>
              <a:gd name="connsiteX1" fmla="*/ 961321 w 8733721"/>
              <a:gd name="connsiteY1" fmla="*/ 0 h 6857999"/>
              <a:gd name="connsiteX2" fmla="*/ 2920621 w 8733721"/>
              <a:gd name="connsiteY2" fmla="*/ 0 h 6857999"/>
              <a:gd name="connsiteX3" fmla="*/ 8733721 w 8733721"/>
              <a:gd name="connsiteY3" fmla="*/ 0 h 6857999"/>
              <a:gd name="connsiteX4" fmla="*/ 8733721 w 8733721"/>
              <a:gd name="connsiteY4" fmla="*/ 2 h 6857999"/>
              <a:gd name="connsiteX5" fmla="*/ 8236175 w 8733721"/>
              <a:gd name="connsiteY5" fmla="*/ 2 h 6857999"/>
              <a:gd name="connsiteX6" fmla="*/ 8231178 w 8733721"/>
              <a:gd name="connsiteY6" fmla="*/ 14562 h 6857999"/>
              <a:gd name="connsiteX7" fmla="*/ 8234773 w 8733721"/>
              <a:gd name="connsiteY7" fmla="*/ 59077 h 6857999"/>
              <a:gd name="connsiteX8" fmla="*/ 8227623 w 8733721"/>
              <a:gd name="connsiteY8" fmla="*/ 107668 h 6857999"/>
              <a:gd name="connsiteX9" fmla="*/ 8246150 w 8733721"/>
              <a:gd name="connsiteY9" fmla="*/ 246136 h 6857999"/>
              <a:gd name="connsiteX10" fmla="*/ 8224308 w 8733721"/>
              <a:gd name="connsiteY10" fmla="*/ 372908 h 6857999"/>
              <a:gd name="connsiteX11" fmla="*/ 8221687 w 8733721"/>
              <a:gd name="connsiteY11" fmla="*/ 450607 h 6857999"/>
              <a:gd name="connsiteX12" fmla="*/ 8232987 w 8733721"/>
              <a:gd name="connsiteY12" fmla="*/ 812800 h 6857999"/>
              <a:gd name="connsiteX13" fmla="*/ 8241364 w 8733721"/>
              <a:gd name="connsiteY13" fmla="*/ 912727 h 6857999"/>
              <a:gd name="connsiteX14" fmla="*/ 8240165 w 8733721"/>
              <a:gd name="connsiteY14" fmla="*/ 989950 h 6857999"/>
              <a:gd name="connsiteX15" fmla="*/ 8243561 w 8733721"/>
              <a:gd name="connsiteY15" fmla="*/ 1141745 h 6857999"/>
              <a:gd name="connsiteX16" fmla="*/ 8256144 w 8733721"/>
              <a:gd name="connsiteY16" fmla="*/ 1265454 h 6857999"/>
              <a:gd name="connsiteX17" fmla="*/ 8281494 w 8733721"/>
              <a:gd name="connsiteY17" fmla="*/ 1385480 h 6857999"/>
              <a:gd name="connsiteX18" fmla="*/ 8297877 w 8733721"/>
              <a:gd name="connsiteY18" fmla="*/ 1458060 h 6857999"/>
              <a:gd name="connsiteX19" fmla="*/ 8315502 w 8733721"/>
              <a:gd name="connsiteY19" fmla="*/ 1513175 h 6857999"/>
              <a:gd name="connsiteX20" fmla="*/ 8342335 w 8733721"/>
              <a:gd name="connsiteY20" fmla="*/ 1570809 h 6857999"/>
              <a:gd name="connsiteX21" fmla="*/ 8372418 w 8733721"/>
              <a:gd name="connsiteY21" fmla="*/ 1638391 h 6857999"/>
              <a:gd name="connsiteX22" fmla="*/ 8390715 w 8733721"/>
              <a:gd name="connsiteY22" fmla="*/ 1742490 h 6857999"/>
              <a:gd name="connsiteX23" fmla="*/ 8385393 w 8733721"/>
              <a:gd name="connsiteY23" fmla="*/ 1812272 h 6857999"/>
              <a:gd name="connsiteX24" fmla="*/ 8409273 w 8733721"/>
              <a:gd name="connsiteY24" fmla="*/ 1862723 h 6857999"/>
              <a:gd name="connsiteX25" fmla="*/ 8414840 w 8733721"/>
              <a:gd name="connsiteY25" fmla="*/ 1917476 h 6857999"/>
              <a:gd name="connsiteX26" fmla="*/ 8410734 w 8733721"/>
              <a:gd name="connsiteY26" fmla="*/ 1972204 h 6857999"/>
              <a:gd name="connsiteX27" fmla="*/ 8416466 w 8733721"/>
              <a:gd name="connsiteY27" fmla="*/ 2054291 h 6857999"/>
              <a:gd name="connsiteX28" fmla="*/ 8409837 w 8733721"/>
              <a:gd name="connsiteY28" fmla="*/ 2227417 h 6857999"/>
              <a:gd name="connsiteX29" fmla="*/ 8374483 w 8733721"/>
              <a:gd name="connsiteY29" fmla="*/ 2510933 h 6857999"/>
              <a:gd name="connsiteX30" fmla="*/ 8375191 w 8733721"/>
              <a:gd name="connsiteY30" fmla="*/ 2741866 h 6857999"/>
              <a:gd name="connsiteX31" fmla="*/ 8384389 w 8733721"/>
              <a:gd name="connsiteY31" fmla="*/ 2864935 h 6857999"/>
              <a:gd name="connsiteX32" fmla="*/ 8391822 w 8733721"/>
              <a:gd name="connsiteY32" fmla="*/ 2950807 h 6857999"/>
              <a:gd name="connsiteX33" fmla="*/ 8378111 w 8733721"/>
              <a:gd name="connsiteY33" fmla="*/ 2978246 h 6857999"/>
              <a:gd name="connsiteX34" fmla="*/ 8375025 w 8733721"/>
              <a:gd name="connsiteY34" fmla="*/ 2995916 h 6857999"/>
              <a:gd name="connsiteX35" fmla="*/ 8366764 w 8733721"/>
              <a:gd name="connsiteY35" fmla="*/ 2998648 h 6857999"/>
              <a:gd name="connsiteX36" fmla="*/ 8356827 w 8733721"/>
              <a:gd name="connsiteY36" fmla="*/ 3023630 h 6857999"/>
              <a:gd name="connsiteX37" fmla="*/ 8348883 w 8733721"/>
              <a:gd name="connsiteY37" fmla="*/ 3096975 h 6857999"/>
              <a:gd name="connsiteX38" fmla="*/ 8331320 w 8733721"/>
              <a:gd name="connsiteY38" fmla="*/ 3216657 h 6857999"/>
              <a:gd name="connsiteX39" fmla="*/ 8334250 w 8733721"/>
              <a:gd name="connsiteY39" fmla="*/ 3310980 h 6857999"/>
              <a:gd name="connsiteX40" fmla="*/ 8323018 w 8733721"/>
              <a:gd name="connsiteY40" fmla="*/ 3344725 h 6857999"/>
              <a:gd name="connsiteX41" fmla="*/ 8312317 w 8733721"/>
              <a:gd name="connsiteY41" fmla="*/ 3393250 h 6857999"/>
              <a:gd name="connsiteX42" fmla="*/ 8299110 w 8733721"/>
              <a:gd name="connsiteY42" fmla="*/ 3514536 h 6857999"/>
              <a:gd name="connsiteX43" fmla="*/ 8279421 w 8733721"/>
              <a:gd name="connsiteY43" fmla="*/ 3686149 h 6857999"/>
              <a:gd name="connsiteX44" fmla="*/ 8273021 w 8733721"/>
              <a:gd name="connsiteY44" fmla="*/ 3692208 h 6857999"/>
              <a:gd name="connsiteX45" fmla="*/ 8260968 w 8733721"/>
              <a:gd name="connsiteY45" fmla="*/ 3776022 h 6857999"/>
              <a:gd name="connsiteX46" fmla="*/ 8257071 w 8733721"/>
              <a:gd name="connsiteY46" fmla="*/ 3977138 h 6857999"/>
              <a:gd name="connsiteX47" fmla="*/ 8203359 w 8733721"/>
              <a:gd name="connsiteY47" fmla="*/ 4222149 h 6857999"/>
              <a:gd name="connsiteX48" fmla="*/ 8197502 w 8733721"/>
              <a:gd name="connsiteY48" fmla="*/ 4364683 h 6857999"/>
              <a:gd name="connsiteX49" fmla="*/ 8189960 w 8733721"/>
              <a:gd name="connsiteY49" fmla="*/ 4462471 h 6857999"/>
              <a:gd name="connsiteX50" fmla="*/ 8175156 w 8733721"/>
              <a:gd name="connsiteY50" fmla="*/ 4574052 h 6857999"/>
              <a:gd name="connsiteX51" fmla="*/ 8145454 w 8733721"/>
              <a:gd name="connsiteY51" fmla="*/ 4667756 h 6857999"/>
              <a:gd name="connsiteX52" fmla="*/ 8086875 w 8733721"/>
              <a:gd name="connsiteY52" fmla="*/ 4799019 h 6857999"/>
              <a:gd name="connsiteX53" fmla="*/ 8071779 w 8733721"/>
              <a:gd name="connsiteY53" fmla="*/ 4849614 h 6857999"/>
              <a:gd name="connsiteX54" fmla="*/ 8046521 w 8733721"/>
              <a:gd name="connsiteY54" fmla="*/ 4919971 h 6857999"/>
              <a:gd name="connsiteX55" fmla="*/ 7999171 w 8733721"/>
              <a:gd name="connsiteY55" fmla="*/ 5010766 h 6857999"/>
              <a:gd name="connsiteX56" fmla="*/ 7974494 w 8733721"/>
              <a:gd name="connsiteY56" fmla="*/ 5088190 h 6857999"/>
              <a:gd name="connsiteX57" fmla="*/ 7960017 w 8733721"/>
              <a:gd name="connsiteY57" fmla="*/ 5143922 h 6857999"/>
              <a:gd name="connsiteX58" fmla="*/ 7940570 w 8733721"/>
              <a:gd name="connsiteY58" fmla="*/ 5284346 h 6857999"/>
              <a:gd name="connsiteX59" fmla="*/ 7923844 w 8733721"/>
              <a:gd name="connsiteY59" fmla="*/ 5390948 h 6857999"/>
              <a:gd name="connsiteX60" fmla="*/ 7905061 w 8733721"/>
              <a:gd name="connsiteY60" fmla="*/ 5470854 h 6857999"/>
              <a:gd name="connsiteX61" fmla="*/ 7900574 w 8733721"/>
              <a:gd name="connsiteY61" fmla="*/ 5529643 h 6857999"/>
              <a:gd name="connsiteX62" fmla="*/ 7889879 w 8733721"/>
              <a:gd name="connsiteY62" fmla="*/ 5597292 h 6857999"/>
              <a:gd name="connsiteX63" fmla="*/ 7881533 w 8733721"/>
              <a:gd name="connsiteY63" fmla="*/ 5608899 h 6857999"/>
              <a:gd name="connsiteX64" fmla="*/ 7866845 w 8733721"/>
              <a:gd name="connsiteY64" fmla="*/ 5684911 h 6857999"/>
              <a:gd name="connsiteX65" fmla="*/ 7866707 w 8733721"/>
              <a:gd name="connsiteY65" fmla="*/ 5755776 h 6857999"/>
              <a:gd name="connsiteX66" fmla="*/ 7858630 w 8733721"/>
              <a:gd name="connsiteY66" fmla="*/ 5889599 h 6857999"/>
              <a:gd name="connsiteX67" fmla="*/ 7862852 w 8733721"/>
              <a:gd name="connsiteY67" fmla="*/ 5989744 h 6857999"/>
              <a:gd name="connsiteX68" fmla="*/ 7834617 w 8733721"/>
              <a:gd name="connsiteY68" fmla="*/ 6084926 h 6857999"/>
              <a:gd name="connsiteX69" fmla="*/ 7830440 w 8733721"/>
              <a:gd name="connsiteY69" fmla="*/ 6346549 h 6857999"/>
              <a:gd name="connsiteX70" fmla="*/ 7828988 w 8733721"/>
              <a:gd name="connsiteY70" fmla="*/ 6527527 h 6857999"/>
              <a:gd name="connsiteX71" fmla="*/ 7833220 w 8733721"/>
              <a:gd name="connsiteY71" fmla="*/ 6627129 h 6857999"/>
              <a:gd name="connsiteX72" fmla="*/ 7833451 w 8733721"/>
              <a:gd name="connsiteY72" fmla="*/ 6694819 h 6857999"/>
              <a:gd name="connsiteX73" fmla="*/ 7859394 w 8733721"/>
              <a:gd name="connsiteY73" fmla="*/ 6765445 h 6857999"/>
              <a:gd name="connsiteX74" fmla="*/ 7866873 w 8733721"/>
              <a:gd name="connsiteY74" fmla="*/ 6844697 h 6857999"/>
              <a:gd name="connsiteX75" fmla="*/ 7868076 w 8733721"/>
              <a:gd name="connsiteY75" fmla="*/ 6857999 h 6857999"/>
              <a:gd name="connsiteX76" fmla="*/ 2920621 w 8733721"/>
              <a:gd name="connsiteY76" fmla="*/ 6857999 h 6857999"/>
              <a:gd name="connsiteX77" fmla="*/ 961321 w 8733721"/>
              <a:gd name="connsiteY77" fmla="*/ 6857999 h 6857999"/>
              <a:gd name="connsiteX78" fmla="*/ 0 w 8733721"/>
              <a:gd name="connsiteY78" fmla="*/ 6857999 h 6857999"/>
              <a:gd name="connsiteX79" fmla="*/ 0 w 8733721"/>
              <a:gd name="connsiteY79" fmla="*/ 0 h 6857999"/>
              <a:gd name="connsiteX0" fmla="*/ 0 w 8733721"/>
              <a:gd name="connsiteY0" fmla="*/ 0 h 6857999"/>
              <a:gd name="connsiteX1" fmla="*/ 961321 w 8733721"/>
              <a:gd name="connsiteY1" fmla="*/ 0 h 6857999"/>
              <a:gd name="connsiteX2" fmla="*/ 2920621 w 8733721"/>
              <a:gd name="connsiteY2" fmla="*/ 0 h 6857999"/>
              <a:gd name="connsiteX3" fmla="*/ 8733721 w 8733721"/>
              <a:gd name="connsiteY3" fmla="*/ 0 h 6857999"/>
              <a:gd name="connsiteX4" fmla="*/ 8733721 w 8733721"/>
              <a:gd name="connsiteY4" fmla="*/ 2 h 6857999"/>
              <a:gd name="connsiteX5" fmla="*/ 8236175 w 8733721"/>
              <a:gd name="connsiteY5" fmla="*/ 2 h 6857999"/>
              <a:gd name="connsiteX6" fmla="*/ 8231178 w 8733721"/>
              <a:gd name="connsiteY6" fmla="*/ 14562 h 6857999"/>
              <a:gd name="connsiteX7" fmla="*/ 8234773 w 8733721"/>
              <a:gd name="connsiteY7" fmla="*/ 59077 h 6857999"/>
              <a:gd name="connsiteX8" fmla="*/ 8227623 w 8733721"/>
              <a:gd name="connsiteY8" fmla="*/ 107668 h 6857999"/>
              <a:gd name="connsiteX9" fmla="*/ 8246150 w 8733721"/>
              <a:gd name="connsiteY9" fmla="*/ 246136 h 6857999"/>
              <a:gd name="connsiteX10" fmla="*/ 8224308 w 8733721"/>
              <a:gd name="connsiteY10" fmla="*/ 372908 h 6857999"/>
              <a:gd name="connsiteX11" fmla="*/ 8221687 w 8733721"/>
              <a:gd name="connsiteY11" fmla="*/ 450607 h 6857999"/>
              <a:gd name="connsiteX12" fmla="*/ 8232987 w 8733721"/>
              <a:gd name="connsiteY12" fmla="*/ 812800 h 6857999"/>
              <a:gd name="connsiteX13" fmla="*/ 8241364 w 8733721"/>
              <a:gd name="connsiteY13" fmla="*/ 912727 h 6857999"/>
              <a:gd name="connsiteX14" fmla="*/ 8240165 w 8733721"/>
              <a:gd name="connsiteY14" fmla="*/ 989950 h 6857999"/>
              <a:gd name="connsiteX15" fmla="*/ 8243561 w 8733721"/>
              <a:gd name="connsiteY15" fmla="*/ 1141745 h 6857999"/>
              <a:gd name="connsiteX16" fmla="*/ 8256144 w 8733721"/>
              <a:gd name="connsiteY16" fmla="*/ 1265454 h 6857999"/>
              <a:gd name="connsiteX17" fmla="*/ 8281494 w 8733721"/>
              <a:gd name="connsiteY17" fmla="*/ 1385480 h 6857999"/>
              <a:gd name="connsiteX18" fmla="*/ 8297877 w 8733721"/>
              <a:gd name="connsiteY18" fmla="*/ 1458060 h 6857999"/>
              <a:gd name="connsiteX19" fmla="*/ 8315502 w 8733721"/>
              <a:gd name="connsiteY19" fmla="*/ 1513175 h 6857999"/>
              <a:gd name="connsiteX20" fmla="*/ 8342335 w 8733721"/>
              <a:gd name="connsiteY20" fmla="*/ 1570809 h 6857999"/>
              <a:gd name="connsiteX21" fmla="*/ 8372418 w 8733721"/>
              <a:gd name="connsiteY21" fmla="*/ 1638391 h 6857999"/>
              <a:gd name="connsiteX22" fmla="*/ 8360930 w 8733721"/>
              <a:gd name="connsiteY22" fmla="*/ 1742490 h 6857999"/>
              <a:gd name="connsiteX23" fmla="*/ 8385393 w 8733721"/>
              <a:gd name="connsiteY23" fmla="*/ 1812272 h 6857999"/>
              <a:gd name="connsiteX24" fmla="*/ 8409273 w 8733721"/>
              <a:gd name="connsiteY24" fmla="*/ 1862723 h 6857999"/>
              <a:gd name="connsiteX25" fmla="*/ 8414840 w 8733721"/>
              <a:gd name="connsiteY25" fmla="*/ 1917476 h 6857999"/>
              <a:gd name="connsiteX26" fmla="*/ 8410734 w 8733721"/>
              <a:gd name="connsiteY26" fmla="*/ 1972204 h 6857999"/>
              <a:gd name="connsiteX27" fmla="*/ 8416466 w 8733721"/>
              <a:gd name="connsiteY27" fmla="*/ 2054291 h 6857999"/>
              <a:gd name="connsiteX28" fmla="*/ 8409837 w 8733721"/>
              <a:gd name="connsiteY28" fmla="*/ 2227417 h 6857999"/>
              <a:gd name="connsiteX29" fmla="*/ 8374483 w 8733721"/>
              <a:gd name="connsiteY29" fmla="*/ 2510933 h 6857999"/>
              <a:gd name="connsiteX30" fmla="*/ 8375191 w 8733721"/>
              <a:gd name="connsiteY30" fmla="*/ 2741866 h 6857999"/>
              <a:gd name="connsiteX31" fmla="*/ 8384389 w 8733721"/>
              <a:gd name="connsiteY31" fmla="*/ 2864935 h 6857999"/>
              <a:gd name="connsiteX32" fmla="*/ 8391822 w 8733721"/>
              <a:gd name="connsiteY32" fmla="*/ 2950807 h 6857999"/>
              <a:gd name="connsiteX33" fmla="*/ 8378111 w 8733721"/>
              <a:gd name="connsiteY33" fmla="*/ 2978246 h 6857999"/>
              <a:gd name="connsiteX34" fmla="*/ 8375025 w 8733721"/>
              <a:gd name="connsiteY34" fmla="*/ 2995916 h 6857999"/>
              <a:gd name="connsiteX35" fmla="*/ 8366764 w 8733721"/>
              <a:gd name="connsiteY35" fmla="*/ 2998648 h 6857999"/>
              <a:gd name="connsiteX36" fmla="*/ 8356827 w 8733721"/>
              <a:gd name="connsiteY36" fmla="*/ 3023630 h 6857999"/>
              <a:gd name="connsiteX37" fmla="*/ 8348883 w 8733721"/>
              <a:gd name="connsiteY37" fmla="*/ 3096975 h 6857999"/>
              <a:gd name="connsiteX38" fmla="*/ 8331320 w 8733721"/>
              <a:gd name="connsiteY38" fmla="*/ 3216657 h 6857999"/>
              <a:gd name="connsiteX39" fmla="*/ 8334250 w 8733721"/>
              <a:gd name="connsiteY39" fmla="*/ 3310980 h 6857999"/>
              <a:gd name="connsiteX40" fmla="*/ 8323018 w 8733721"/>
              <a:gd name="connsiteY40" fmla="*/ 3344725 h 6857999"/>
              <a:gd name="connsiteX41" fmla="*/ 8312317 w 8733721"/>
              <a:gd name="connsiteY41" fmla="*/ 3393250 h 6857999"/>
              <a:gd name="connsiteX42" fmla="*/ 8299110 w 8733721"/>
              <a:gd name="connsiteY42" fmla="*/ 3514536 h 6857999"/>
              <a:gd name="connsiteX43" fmla="*/ 8279421 w 8733721"/>
              <a:gd name="connsiteY43" fmla="*/ 3686149 h 6857999"/>
              <a:gd name="connsiteX44" fmla="*/ 8273021 w 8733721"/>
              <a:gd name="connsiteY44" fmla="*/ 3692208 h 6857999"/>
              <a:gd name="connsiteX45" fmla="*/ 8260968 w 8733721"/>
              <a:gd name="connsiteY45" fmla="*/ 3776022 h 6857999"/>
              <a:gd name="connsiteX46" fmla="*/ 8257071 w 8733721"/>
              <a:gd name="connsiteY46" fmla="*/ 3977138 h 6857999"/>
              <a:gd name="connsiteX47" fmla="*/ 8203359 w 8733721"/>
              <a:gd name="connsiteY47" fmla="*/ 4222149 h 6857999"/>
              <a:gd name="connsiteX48" fmla="*/ 8197502 w 8733721"/>
              <a:gd name="connsiteY48" fmla="*/ 4364683 h 6857999"/>
              <a:gd name="connsiteX49" fmla="*/ 8189960 w 8733721"/>
              <a:gd name="connsiteY49" fmla="*/ 4462471 h 6857999"/>
              <a:gd name="connsiteX50" fmla="*/ 8175156 w 8733721"/>
              <a:gd name="connsiteY50" fmla="*/ 4574052 h 6857999"/>
              <a:gd name="connsiteX51" fmla="*/ 8145454 w 8733721"/>
              <a:gd name="connsiteY51" fmla="*/ 4667756 h 6857999"/>
              <a:gd name="connsiteX52" fmla="*/ 8086875 w 8733721"/>
              <a:gd name="connsiteY52" fmla="*/ 4799019 h 6857999"/>
              <a:gd name="connsiteX53" fmla="*/ 8071779 w 8733721"/>
              <a:gd name="connsiteY53" fmla="*/ 4849614 h 6857999"/>
              <a:gd name="connsiteX54" fmla="*/ 8046521 w 8733721"/>
              <a:gd name="connsiteY54" fmla="*/ 4919971 h 6857999"/>
              <a:gd name="connsiteX55" fmla="*/ 7999171 w 8733721"/>
              <a:gd name="connsiteY55" fmla="*/ 5010766 h 6857999"/>
              <a:gd name="connsiteX56" fmla="*/ 7974494 w 8733721"/>
              <a:gd name="connsiteY56" fmla="*/ 5088190 h 6857999"/>
              <a:gd name="connsiteX57" fmla="*/ 7960017 w 8733721"/>
              <a:gd name="connsiteY57" fmla="*/ 5143922 h 6857999"/>
              <a:gd name="connsiteX58" fmla="*/ 7940570 w 8733721"/>
              <a:gd name="connsiteY58" fmla="*/ 5284346 h 6857999"/>
              <a:gd name="connsiteX59" fmla="*/ 7923844 w 8733721"/>
              <a:gd name="connsiteY59" fmla="*/ 5390948 h 6857999"/>
              <a:gd name="connsiteX60" fmla="*/ 7905061 w 8733721"/>
              <a:gd name="connsiteY60" fmla="*/ 5470854 h 6857999"/>
              <a:gd name="connsiteX61" fmla="*/ 7900574 w 8733721"/>
              <a:gd name="connsiteY61" fmla="*/ 5529643 h 6857999"/>
              <a:gd name="connsiteX62" fmla="*/ 7889879 w 8733721"/>
              <a:gd name="connsiteY62" fmla="*/ 5597292 h 6857999"/>
              <a:gd name="connsiteX63" fmla="*/ 7881533 w 8733721"/>
              <a:gd name="connsiteY63" fmla="*/ 5608899 h 6857999"/>
              <a:gd name="connsiteX64" fmla="*/ 7866845 w 8733721"/>
              <a:gd name="connsiteY64" fmla="*/ 5684911 h 6857999"/>
              <a:gd name="connsiteX65" fmla="*/ 7866707 w 8733721"/>
              <a:gd name="connsiteY65" fmla="*/ 5755776 h 6857999"/>
              <a:gd name="connsiteX66" fmla="*/ 7858630 w 8733721"/>
              <a:gd name="connsiteY66" fmla="*/ 5889599 h 6857999"/>
              <a:gd name="connsiteX67" fmla="*/ 7862852 w 8733721"/>
              <a:gd name="connsiteY67" fmla="*/ 5989744 h 6857999"/>
              <a:gd name="connsiteX68" fmla="*/ 7834617 w 8733721"/>
              <a:gd name="connsiteY68" fmla="*/ 6084926 h 6857999"/>
              <a:gd name="connsiteX69" fmla="*/ 7830440 w 8733721"/>
              <a:gd name="connsiteY69" fmla="*/ 6346549 h 6857999"/>
              <a:gd name="connsiteX70" fmla="*/ 7828988 w 8733721"/>
              <a:gd name="connsiteY70" fmla="*/ 6527527 h 6857999"/>
              <a:gd name="connsiteX71" fmla="*/ 7833220 w 8733721"/>
              <a:gd name="connsiteY71" fmla="*/ 6627129 h 6857999"/>
              <a:gd name="connsiteX72" fmla="*/ 7833451 w 8733721"/>
              <a:gd name="connsiteY72" fmla="*/ 6694819 h 6857999"/>
              <a:gd name="connsiteX73" fmla="*/ 7859394 w 8733721"/>
              <a:gd name="connsiteY73" fmla="*/ 6765445 h 6857999"/>
              <a:gd name="connsiteX74" fmla="*/ 7866873 w 8733721"/>
              <a:gd name="connsiteY74" fmla="*/ 6844697 h 6857999"/>
              <a:gd name="connsiteX75" fmla="*/ 7868076 w 8733721"/>
              <a:gd name="connsiteY75" fmla="*/ 6857999 h 6857999"/>
              <a:gd name="connsiteX76" fmla="*/ 2920621 w 8733721"/>
              <a:gd name="connsiteY76" fmla="*/ 6857999 h 6857999"/>
              <a:gd name="connsiteX77" fmla="*/ 961321 w 8733721"/>
              <a:gd name="connsiteY77" fmla="*/ 6857999 h 6857999"/>
              <a:gd name="connsiteX78" fmla="*/ 0 w 8733721"/>
              <a:gd name="connsiteY78" fmla="*/ 6857999 h 6857999"/>
              <a:gd name="connsiteX79" fmla="*/ 0 w 8733721"/>
              <a:gd name="connsiteY79" fmla="*/ 0 h 6857999"/>
              <a:gd name="connsiteX0" fmla="*/ 0 w 8733721"/>
              <a:gd name="connsiteY0" fmla="*/ 0 h 6857999"/>
              <a:gd name="connsiteX1" fmla="*/ 961321 w 8733721"/>
              <a:gd name="connsiteY1" fmla="*/ 0 h 6857999"/>
              <a:gd name="connsiteX2" fmla="*/ 2920621 w 8733721"/>
              <a:gd name="connsiteY2" fmla="*/ 0 h 6857999"/>
              <a:gd name="connsiteX3" fmla="*/ 8733721 w 8733721"/>
              <a:gd name="connsiteY3" fmla="*/ 0 h 6857999"/>
              <a:gd name="connsiteX4" fmla="*/ 8733721 w 8733721"/>
              <a:gd name="connsiteY4" fmla="*/ 2 h 6857999"/>
              <a:gd name="connsiteX5" fmla="*/ 8236175 w 8733721"/>
              <a:gd name="connsiteY5" fmla="*/ 2 h 6857999"/>
              <a:gd name="connsiteX6" fmla="*/ 8231178 w 8733721"/>
              <a:gd name="connsiteY6" fmla="*/ 14562 h 6857999"/>
              <a:gd name="connsiteX7" fmla="*/ 8234773 w 8733721"/>
              <a:gd name="connsiteY7" fmla="*/ 59077 h 6857999"/>
              <a:gd name="connsiteX8" fmla="*/ 8227623 w 8733721"/>
              <a:gd name="connsiteY8" fmla="*/ 107668 h 6857999"/>
              <a:gd name="connsiteX9" fmla="*/ 8246150 w 8733721"/>
              <a:gd name="connsiteY9" fmla="*/ 246136 h 6857999"/>
              <a:gd name="connsiteX10" fmla="*/ 8224308 w 8733721"/>
              <a:gd name="connsiteY10" fmla="*/ 372908 h 6857999"/>
              <a:gd name="connsiteX11" fmla="*/ 8221687 w 8733721"/>
              <a:gd name="connsiteY11" fmla="*/ 450607 h 6857999"/>
              <a:gd name="connsiteX12" fmla="*/ 8232987 w 8733721"/>
              <a:gd name="connsiteY12" fmla="*/ 812800 h 6857999"/>
              <a:gd name="connsiteX13" fmla="*/ 8241364 w 8733721"/>
              <a:gd name="connsiteY13" fmla="*/ 912727 h 6857999"/>
              <a:gd name="connsiteX14" fmla="*/ 8240165 w 8733721"/>
              <a:gd name="connsiteY14" fmla="*/ 989950 h 6857999"/>
              <a:gd name="connsiteX15" fmla="*/ 8243561 w 8733721"/>
              <a:gd name="connsiteY15" fmla="*/ 1141745 h 6857999"/>
              <a:gd name="connsiteX16" fmla="*/ 8256144 w 8733721"/>
              <a:gd name="connsiteY16" fmla="*/ 1265454 h 6857999"/>
              <a:gd name="connsiteX17" fmla="*/ 8281494 w 8733721"/>
              <a:gd name="connsiteY17" fmla="*/ 1385480 h 6857999"/>
              <a:gd name="connsiteX18" fmla="*/ 8297877 w 8733721"/>
              <a:gd name="connsiteY18" fmla="*/ 1458060 h 6857999"/>
              <a:gd name="connsiteX19" fmla="*/ 8315502 w 8733721"/>
              <a:gd name="connsiteY19" fmla="*/ 1513175 h 6857999"/>
              <a:gd name="connsiteX20" fmla="*/ 8342335 w 8733721"/>
              <a:gd name="connsiteY20" fmla="*/ 1570809 h 6857999"/>
              <a:gd name="connsiteX21" fmla="*/ 8372418 w 8733721"/>
              <a:gd name="connsiteY21" fmla="*/ 1638391 h 6857999"/>
              <a:gd name="connsiteX22" fmla="*/ 8360930 w 8733721"/>
              <a:gd name="connsiteY22" fmla="*/ 1742490 h 6857999"/>
              <a:gd name="connsiteX23" fmla="*/ 8385393 w 8733721"/>
              <a:gd name="connsiteY23" fmla="*/ 1812272 h 6857999"/>
              <a:gd name="connsiteX24" fmla="*/ 8409273 w 8733721"/>
              <a:gd name="connsiteY24" fmla="*/ 1862723 h 6857999"/>
              <a:gd name="connsiteX25" fmla="*/ 8414840 w 8733721"/>
              <a:gd name="connsiteY25" fmla="*/ 1917476 h 6857999"/>
              <a:gd name="connsiteX26" fmla="*/ 8410734 w 8733721"/>
              <a:gd name="connsiteY26" fmla="*/ 1972204 h 6857999"/>
              <a:gd name="connsiteX27" fmla="*/ 8386681 w 8733721"/>
              <a:gd name="connsiteY27" fmla="*/ 2066205 h 6857999"/>
              <a:gd name="connsiteX28" fmla="*/ 8409837 w 8733721"/>
              <a:gd name="connsiteY28" fmla="*/ 2227417 h 6857999"/>
              <a:gd name="connsiteX29" fmla="*/ 8374483 w 8733721"/>
              <a:gd name="connsiteY29" fmla="*/ 2510933 h 6857999"/>
              <a:gd name="connsiteX30" fmla="*/ 8375191 w 8733721"/>
              <a:gd name="connsiteY30" fmla="*/ 2741866 h 6857999"/>
              <a:gd name="connsiteX31" fmla="*/ 8384389 w 8733721"/>
              <a:gd name="connsiteY31" fmla="*/ 2864935 h 6857999"/>
              <a:gd name="connsiteX32" fmla="*/ 8391822 w 8733721"/>
              <a:gd name="connsiteY32" fmla="*/ 2950807 h 6857999"/>
              <a:gd name="connsiteX33" fmla="*/ 8378111 w 8733721"/>
              <a:gd name="connsiteY33" fmla="*/ 2978246 h 6857999"/>
              <a:gd name="connsiteX34" fmla="*/ 8375025 w 8733721"/>
              <a:gd name="connsiteY34" fmla="*/ 2995916 h 6857999"/>
              <a:gd name="connsiteX35" fmla="*/ 8366764 w 8733721"/>
              <a:gd name="connsiteY35" fmla="*/ 2998648 h 6857999"/>
              <a:gd name="connsiteX36" fmla="*/ 8356827 w 8733721"/>
              <a:gd name="connsiteY36" fmla="*/ 3023630 h 6857999"/>
              <a:gd name="connsiteX37" fmla="*/ 8348883 w 8733721"/>
              <a:gd name="connsiteY37" fmla="*/ 3096975 h 6857999"/>
              <a:gd name="connsiteX38" fmla="*/ 8331320 w 8733721"/>
              <a:gd name="connsiteY38" fmla="*/ 3216657 h 6857999"/>
              <a:gd name="connsiteX39" fmla="*/ 8334250 w 8733721"/>
              <a:gd name="connsiteY39" fmla="*/ 3310980 h 6857999"/>
              <a:gd name="connsiteX40" fmla="*/ 8323018 w 8733721"/>
              <a:gd name="connsiteY40" fmla="*/ 3344725 h 6857999"/>
              <a:gd name="connsiteX41" fmla="*/ 8312317 w 8733721"/>
              <a:gd name="connsiteY41" fmla="*/ 3393250 h 6857999"/>
              <a:gd name="connsiteX42" fmla="*/ 8299110 w 8733721"/>
              <a:gd name="connsiteY42" fmla="*/ 3514536 h 6857999"/>
              <a:gd name="connsiteX43" fmla="*/ 8279421 w 8733721"/>
              <a:gd name="connsiteY43" fmla="*/ 3686149 h 6857999"/>
              <a:gd name="connsiteX44" fmla="*/ 8273021 w 8733721"/>
              <a:gd name="connsiteY44" fmla="*/ 3692208 h 6857999"/>
              <a:gd name="connsiteX45" fmla="*/ 8260968 w 8733721"/>
              <a:gd name="connsiteY45" fmla="*/ 3776022 h 6857999"/>
              <a:gd name="connsiteX46" fmla="*/ 8257071 w 8733721"/>
              <a:gd name="connsiteY46" fmla="*/ 3977138 h 6857999"/>
              <a:gd name="connsiteX47" fmla="*/ 8203359 w 8733721"/>
              <a:gd name="connsiteY47" fmla="*/ 4222149 h 6857999"/>
              <a:gd name="connsiteX48" fmla="*/ 8197502 w 8733721"/>
              <a:gd name="connsiteY48" fmla="*/ 4364683 h 6857999"/>
              <a:gd name="connsiteX49" fmla="*/ 8189960 w 8733721"/>
              <a:gd name="connsiteY49" fmla="*/ 4462471 h 6857999"/>
              <a:gd name="connsiteX50" fmla="*/ 8175156 w 8733721"/>
              <a:gd name="connsiteY50" fmla="*/ 4574052 h 6857999"/>
              <a:gd name="connsiteX51" fmla="*/ 8145454 w 8733721"/>
              <a:gd name="connsiteY51" fmla="*/ 4667756 h 6857999"/>
              <a:gd name="connsiteX52" fmla="*/ 8086875 w 8733721"/>
              <a:gd name="connsiteY52" fmla="*/ 4799019 h 6857999"/>
              <a:gd name="connsiteX53" fmla="*/ 8071779 w 8733721"/>
              <a:gd name="connsiteY53" fmla="*/ 4849614 h 6857999"/>
              <a:gd name="connsiteX54" fmla="*/ 8046521 w 8733721"/>
              <a:gd name="connsiteY54" fmla="*/ 4919971 h 6857999"/>
              <a:gd name="connsiteX55" fmla="*/ 7999171 w 8733721"/>
              <a:gd name="connsiteY55" fmla="*/ 5010766 h 6857999"/>
              <a:gd name="connsiteX56" fmla="*/ 7974494 w 8733721"/>
              <a:gd name="connsiteY56" fmla="*/ 5088190 h 6857999"/>
              <a:gd name="connsiteX57" fmla="*/ 7960017 w 8733721"/>
              <a:gd name="connsiteY57" fmla="*/ 5143922 h 6857999"/>
              <a:gd name="connsiteX58" fmla="*/ 7940570 w 8733721"/>
              <a:gd name="connsiteY58" fmla="*/ 5284346 h 6857999"/>
              <a:gd name="connsiteX59" fmla="*/ 7923844 w 8733721"/>
              <a:gd name="connsiteY59" fmla="*/ 5390948 h 6857999"/>
              <a:gd name="connsiteX60" fmla="*/ 7905061 w 8733721"/>
              <a:gd name="connsiteY60" fmla="*/ 5470854 h 6857999"/>
              <a:gd name="connsiteX61" fmla="*/ 7900574 w 8733721"/>
              <a:gd name="connsiteY61" fmla="*/ 5529643 h 6857999"/>
              <a:gd name="connsiteX62" fmla="*/ 7889879 w 8733721"/>
              <a:gd name="connsiteY62" fmla="*/ 5597292 h 6857999"/>
              <a:gd name="connsiteX63" fmla="*/ 7881533 w 8733721"/>
              <a:gd name="connsiteY63" fmla="*/ 5608899 h 6857999"/>
              <a:gd name="connsiteX64" fmla="*/ 7866845 w 8733721"/>
              <a:gd name="connsiteY64" fmla="*/ 5684911 h 6857999"/>
              <a:gd name="connsiteX65" fmla="*/ 7866707 w 8733721"/>
              <a:gd name="connsiteY65" fmla="*/ 5755776 h 6857999"/>
              <a:gd name="connsiteX66" fmla="*/ 7858630 w 8733721"/>
              <a:gd name="connsiteY66" fmla="*/ 5889599 h 6857999"/>
              <a:gd name="connsiteX67" fmla="*/ 7862852 w 8733721"/>
              <a:gd name="connsiteY67" fmla="*/ 5989744 h 6857999"/>
              <a:gd name="connsiteX68" fmla="*/ 7834617 w 8733721"/>
              <a:gd name="connsiteY68" fmla="*/ 6084926 h 6857999"/>
              <a:gd name="connsiteX69" fmla="*/ 7830440 w 8733721"/>
              <a:gd name="connsiteY69" fmla="*/ 6346549 h 6857999"/>
              <a:gd name="connsiteX70" fmla="*/ 7828988 w 8733721"/>
              <a:gd name="connsiteY70" fmla="*/ 6527527 h 6857999"/>
              <a:gd name="connsiteX71" fmla="*/ 7833220 w 8733721"/>
              <a:gd name="connsiteY71" fmla="*/ 6627129 h 6857999"/>
              <a:gd name="connsiteX72" fmla="*/ 7833451 w 8733721"/>
              <a:gd name="connsiteY72" fmla="*/ 6694819 h 6857999"/>
              <a:gd name="connsiteX73" fmla="*/ 7859394 w 8733721"/>
              <a:gd name="connsiteY73" fmla="*/ 6765445 h 6857999"/>
              <a:gd name="connsiteX74" fmla="*/ 7866873 w 8733721"/>
              <a:gd name="connsiteY74" fmla="*/ 6844697 h 6857999"/>
              <a:gd name="connsiteX75" fmla="*/ 7868076 w 8733721"/>
              <a:gd name="connsiteY75" fmla="*/ 6857999 h 6857999"/>
              <a:gd name="connsiteX76" fmla="*/ 2920621 w 8733721"/>
              <a:gd name="connsiteY76" fmla="*/ 6857999 h 6857999"/>
              <a:gd name="connsiteX77" fmla="*/ 961321 w 8733721"/>
              <a:gd name="connsiteY77" fmla="*/ 6857999 h 6857999"/>
              <a:gd name="connsiteX78" fmla="*/ 0 w 8733721"/>
              <a:gd name="connsiteY78" fmla="*/ 6857999 h 6857999"/>
              <a:gd name="connsiteX79" fmla="*/ 0 w 8733721"/>
              <a:gd name="connsiteY79" fmla="*/ 0 h 6857999"/>
              <a:gd name="connsiteX0" fmla="*/ 0 w 8733721"/>
              <a:gd name="connsiteY0" fmla="*/ 0 h 6857999"/>
              <a:gd name="connsiteX1" fmla="*/ 961321 w 8733721"/>
              <a:gd name="connsiteY1" fmla="*/ 0 h 6857999"/>
              <a:gd name="connsiteX2" fmla="*/ 2920621 w 8733721"/>
              <a:gd name="connsiteY2" fmla="*/ 0 h 6857999"/>
              <a:gd name="connsiteX3" fmla="*/ 8733721 w 8733721"/>
              <a:gd name="connsiteY3" fmla="*/ 0 h 6857999"/>
              <a:gd name="connsiteX4" fmla="*/ 8733721 w 8733721"/>
              <a:gd name="connsiteY4" fmla="*/ 2 h 6857999"/>
              <a:gd name="connsiteX5" fmla="*/ 8236175 w 8733721"/>
              <a:gd name="connsiteY5" fmla="*/ 2 h 6857999"/>
              <a:gd name="connsiteX6" fmla="*/ 8231178 w 8733721"/>
              <a:gd name="connsiteY6" fmla="*/ 14562 h 6857999"/>
              <a:gd name="connsiteX7" fmla="*/ 8234773 w 8733721"/>
              <a:gd name="connsiteY7" fmla="*/ 59077 h 6857999"/>
              <a:gd name="connsiteX8" fmla="*/ 8227623 w 8733721"/>
              <a:gd name="connsiteY8" fmla="*/ 107668 h 6857999"/>
              <a:gd name="connsiteX9" fmla="*/ 8246150 w 8733721"/>
              <a:gd name="connsiteY9" fmla="*/ 246136 h 6857999"/>
              <a:gd name="connsiteX10" fmla="*/ 8224308 w 8733721"/>
              <a:gd name="connsiteY10" fmla="*/ 372908 h 6857999"/>
              <a:gd name="connsiteX11" fmla="*/ 8221687 w 8733721"/>
              <a:gd name="connsiteY11" fmla="*/ 450607 h 6857999"/>
              <a:gd name="connsiteX12" fmla="*/ 8232987 w 8733721"/>
              <a:gd name="connsiteY12" fmla="*/ 812800 h 6857999"/>
              <a:gd name="connsiteX13" fmla="*/ 8241364 w 8733721"/>
              <a:gd name="connsiteY13" fmla="*/ 912727 h 6857999"/>
              <a:gd name="connsiteX14" fmla="*/ 8240165 w 8733721"/>
              <a:gd name="connsiteY14" fmla="*/ 989950 h 6857999"/>
              <a:gd name="connsiteX15" fmla="*/ 8243561 w 8733721"/>
              <a:gd name="connsiteY15" fmla="*/ 1141745 h 6857999"/>
              <a:gd name="connsiteX16" fmla="*/ 8256144 w 8733721"/>
              <a:gd name="connsiteY16" fmla="*/ 1265454 h 6857999"/>
              <a:gd name="connsiteX17" fmla="*/ 8281494 w 8733721"/>
              <a:gd name="connsiteY17" fmla="*/ 1385480 h 6857999"/>
              <a:gd name="connsiteX18" fmla="*/ 8297877 w 8733721"/>
              <a:gd name="connsiteY18" fmla="*/ 1458060 h 6857999"/>
              <a:gd name="connsiteX19" fmla="*/ 8315502 w 8733721"/>
              <a:gd name="connsiteY19" fmla="*/ 1513175 h 6857999"/>
              <a:gd name="connsiteX20" fmla="*/ 8342335 w 8733721"/>
              <a:gd name="connsiteY20" fmla="*/ 1570809 h 6857999"/>
              <a:gd name="connsiteX21" fmla="*/ 8372418 w 8733721"/>
              <a:gd name="connsiteY21" fmla="*/ 1638391 h 6857999"/>
              <a:gd name="connsiteX22" fmla="*/ 8360930 w 8733721"/>
              <a:gd name="connsiteY22" fmla="*/ 1742490 h 6857999"/>
              <a:gd name="connsiteX23" fmla="*/ 8385393 w 8733721"/>
              <a:gd name="connsiteY23" fmla="*/ 1812272 h 6857999"/>
              <a:gd name="connsiteX24" fmla="*/ 8409273 w 8733721"/>
              <a:gd name="connsiteY24" fmla="*/ 1862723 h 6857999"/>
              <a:gd name="connsiteX25" fmla="*/ 8414840 w 8733721"/>
              <a:gd name="connsiteY25" fmla="*/ 1917476 h 6857999"/>
              <a:gd name="connsiteX26" fmla="*/ 8410734 w 8733721"/>
              <a:gd name="connsiteY26" fmla="*/ 1972204 h 6857999"/>
              <a:gd name="connsiteX27" fmla="*/ 8386681 w 8733721"/>
              <a:gd name="connsiteY27" fmla="*/ 2066205 h 6857999"/>
              <a:gd name="connsiteX28" fmla="*/ 8380052 w 8733721"/>
              <a:gd name="connsiteY28" fmla="*/ 2227417 h 6857999"/>
              <a:gd name="connsiteX29" fmla="*/ 8374483 w 8733721"/>
              <a:gd name="connsiteY29" fmla="*/ 2510933 h 6857999"/>
              <a:gd name="connsiteX30" fmla="*/ 8375191 w 8733721"/>
              <a:gd name="connsiteY30" fmla="*/ 2741866 h 6857999"/>
              <a:gd name="connsiteX31" fmla="*/ 8384389 w 8733721"/>
              <a:gd name="connsiteY31" fmla="*/ 2864935 h 6857999"/>
              <a:gd name="connsiteX32" fmla="*/ 8391822 w 8733721"/>
              <a:gd name="connsiteY32" fmla="*/ 2950807 h 6857999"/>
              <a:gd name="connsiteX33" fmla="*/ 8378111 w 8733721"/>
              <a:gd name="connsiteY33" fmla="*/ 2978246 h 6857999"/>
              <a:gd name="connsiteX34" fmla="*/ 8375025 w 8733721"/>
              <a:gd name="connsiteY34" fmla="*/ 2995916 h 6857999"/>
              <a:gd name="connsiteX35" fmla="*/ 8366764 w 8733721"/>
              <a:gd name="connsiteY35" fmla="*/ 2998648 h 6857999"/>
              <a:gd name="connsiteX36" fmla="*/ 8356827 w 8733721"/>
              <a:gd name="connsiteY36" fmla="*/ 3023630 h 6857999"/>
              <a:gd name="connsiteX37" fmla="*/ 8348883 w 8733721"/>
              <a:gd name="connsiteY37" fmla="*/ 3096975 h 6857999"/>
              <a:gd name="connsiteX38" fmla="*/ 8331320 w 8733721"/>
              <a:gd name="connsiteY38" fmla="*/ 3216657 h 6857999"/>
              <a:gd name="connsiteX39" fmla="*/ 8334250 w 8733721"/>
              <a:gd name="connsiteY39" fmla="*/ 3310980 h 6857999"/>
              <a:gd name="connsiteX40" fmla="*/ 8323018 w 8733721"/>
              <a:gd name="connsiteY40" fmla="*/ 3344725 h 6857999"/>
              <a:gd name="connsiteX41" fmla="*/ 8312317 w 8733721"/>
              <a:gd name="connsiteY41" fmla="*/ 3393250 h 6857999"/>
              <a:gd name="connsiteX42" fmla="*/ 8299110 w 8733721"/>
              <a:gd name="connsiteY42" fmla="*/ 3514536 h 6857999"/>
              <a:gd name="connsiteX43" fmla="*/ 8279421 w 8733721"/>
              <a:gd name="connsiteY43" fmla="*/ 3686149 h 6857999"/>
              <a:gd name="connsiteX44" fmla="*/ 8273021 w 8733721"/>
              <a:gd name="connsiteY44" fmla="*/ 3692208 h 6857999"/>
              <a:gd name="connsiteX45" fmla="*/ 8260968 w 8733721"/>
              <a:gd name="connsiteY45" fmla="*/ 3776022 h 6857999"/>
              <a:gd name="connsiteX46" fmla="*/ 8257071 w 8733721"/>
              <a:gd name="connsiteY46" fmla="*/ 3977138 h 6857999"/>
              <a:gd name="connsiteX47" fmla="*/ 8203359 w 8733721"/>
              <a:gd name="connsiteY47" fmla="*/ 4222149 h 6857999"/>
              <a:gd name="connsiteX48" fmla="*/ 8197502 w 8733721"/>
              <a:gd name="connsiteY48" fmla="*/ 4364683 h 6857999"/>
              <a:gd name="connsiteX49" fmla="*/ 8189960 w 8733721"/>
              <a:gd name="connsiteY49" fmla="*/ 4462471 h 6857999"/>
              <a:gd name="connsiteX50" fmla="*/ 8175156 w 8733721"/>
              <a:gd name="connsiteY50" fmla="*/ 4574052 h 6857999"/>
              <a:gd name="connsiteX51" fmla="*/ 8145454 w 8733721"/>
              <a:gd name="connsiteY51" fmla="*/ 4667756 h 6857999"/>
              <a:gd name="connsiteX52" fmla="*/ 8086875 w 8733721"/>
              <a:gd name="connsiteY52" fmla="*/ 4799019 h 6857999"/>
              <a:gd name="connsiteX53" fmla="*/ 8071779 w 8733721"/>
              <a:gd name="connsiteY53" fmla="*/ 4849614 h 6857999"/>
              <a:gd name="connsiteX54" fmla="*/ 8046521 w 8733721"/>
              <a:gd name="connsiteY54" fmla="*/ 4919971 h 6857999"/>
              <a:gd name="connsiteX55" fmla="*/ 7999171 w 8733721"/>
              <a:gd name="connsiteY55" fmla="*/ 5010766 h 6857999"/>
              <a:gd name="connsiteX56" fmla="*/ 7974494 w 8733721"/>
              <a:gd name="connsiteY56" fmla="*/ 5088190 h 6857999"/>
              <a:gd name="connsiteX57" fmla="*/ 7960017 w 8733721"/>
              <a:gd name="connsiteY57" fmla="*/ 5143922 h 6857999"/>
              <a:gd name="connsiteX58" fmla="*/ 7940570 w 8733721"/>
              <a:gd name="connsiteY58" fmla="*/ 5284346 h 6857999"/>
              <a:gd name="connsiteX59" fmla="*/ 7923844 w 8733721"/>
              <a:gd name="connsiteY59" fmla="*/ 5390948 h 6857999"/>
              <a:gd name="connsiteX60" fmla="*/ 7905061 w 8733721"/>
              <a:gd name="connsiteY60" fmla="*/ 5470854 h 6857999"/>
              <a:gd name="connsiteX61" fmla="*/ 7900574 w 8733721"/>
              <a:gd name="connsiteY61" fmla="*/ 5529643 h 6857999"/>
              <a:gd name="connsiteX62" fmla="*/ 7889879 w 8733721"/>
              <a:gd name="connsiteY62" fmla="*/ 5597292 h 6857999"/>
              <a:gd name="connsiteX63" fmla="*/ 7881533 w 8733721"/>
              <a:gd name="connsiteY63" fmla="*/ 5608899 h 6857999"/>
              <a:gd name="connsiteX64" fmla="*/ 7866845 w 8733721"/>
              <a:gd name="connsiteY64" fmla="*/ 5684911 h 6857999"/>
              <a:gd name="connsiteX65" fmla="*/ 7866707 w 8733721"/>
              <a:gd name="connsiteY65" fmla="*/ 5755776 h 6857999"/>
              <a:gd name="connsiteX66" fmla="*/ 7858630 w 8733721"/>
              <a:gd name="connsiteY66" fmla="*/ 5889599 h 6857999"/>
              <a:gd name="connsiteX67" fmla="*/ 7862852 w 8733721"/>
              <a:gd name="connsiteY67" fmla="*/ 5989744 h 6857999"/>
              <a:gd name="connsiteX68" fmla="*/ 7834617 w 8733721"/>
              <a:gd name="connsiteY68" fmla="*/ 6084926 h 6857999"/>
              <a:gd name="connsiteX69" fmla="*/ 7830440 w 8733721"/>
              <a:gd name="connsiteY69" fmla="*/ 6346549 h 6857999"/>
              <a:gd name="connsiteX70" fmla="*/ 7828988 w 8733721"/>
              <a:gd name="connsiteY70" fmla="*/ 6527527 h 6857999"/>
              <a:gd name="connsiteX71" fmla="*/ 7833220 w 8733721"/>
              <a:gd name="connsiteY71" fmla="*/ 6627129 h 6857999"/>
              <a:gd name="connsiteX72" fmla="*/ 7833451 w 8733721"/>
              <a:gd name="connsiteY72" fmla="*/ 6694819 h 6857999"/>
              <a:gd name="connsiteX73" fmla="*/ 7859394 w 8733721"/>
              <a:gd name="connsiteY73" fmla="*/ 6765445 h 6857999"/>
              <a:gd name="connsiteX74" fmla="*/ 7866873 w 8733721"/>
              <a:gd name="connsiteY74" fmla="*/ 6844697 h 6857999"/>
              <a:gd name="connsiteX75" fmla="*/ 7868076 w 8733721"/>
              <a:gd name="connsiteY75" fmla="*/ 6857999 h 6857999"/>
              <a:gd name="connsiteX76" fmla="*/ 2920621 w 8733721"/>
              <a:gd name="connsiteY76" fmla="*/ 6857999 h 6857999"/>
              <a:gd name="connsiteX77" fmla="*/ 961321 w 8733721"/>
              <a:gd name="connsiteY77" fmla="*/ 6857999 h 6857999"/>
              <a:gd name="connsiteX78" fmla="*/ 0 w 8733721"/>
              <a:gd name="connsiteY78" fmla="*/ 6857999 h 6857999"/>
              <a:gd name="connsiteX79" fmla="*/ 0 w 8733721"/>
              <a:gd name="connsiteY79" fmla="*/ 0 h 6857999"/>
              <a:gd name="connsiteX0" fmla="*/ 0 w 8733721"/>
              <a:gd name="connsiteY0" fmla="*/ 0 h 6857999"/>
              <a:gd name="connsiteX1" fmla="*/ 961321 w 8733721"/>
              <a:gd name="connsiteY1" fmla="*/ 0 h 6857999"/>
              <a:gd name="connsiteX2" fmla="*/ 2920621 w 8733721"/>
              <a:gd name="connsiteY2" fmla="*/ 0 h 6857999"/>
              <a:gd name="connsiteX3" fmla="*/ 8733721 w 8733721"/>
              <a:gd name="connsiteY3" fmla="*/ 0 h 6857999"/>
              <a:gd name="connsiteX4" fmla="*/ 8733721 w 8733721"/>
              <a:gd name="connsiteY4" fmla="*/ 2 h 6857999"/>
              <a:gd name="connsiteX5" fmla="*/ 8236175 w 8733721"/>
              <a:gd name="connsiteY5" fmla="*/ 2 h 6857999"/>
              <a:gd name="connsiteX6" fmla="*/ 8231178 w 8733721"/>
              <a:gd name="connsiteY6" fmla="*/ 14562 h 6857999"/>
              <a:gd name="connsiteX7" fmla="*/ 8234773 w 8733721"/>
              <a:gd name="connsiteY7" fmla="*/ 59077 h 6857999"/>
              <a:gd name="connsiteX8" fmla="*/ 8227623 w 8733721"/>
              <a:gd name="connsiteY8" fmla="*/ 107668 h 6857999"/>
              <a:gd name="connsiteX9" fmla="*/ 8246150 w 8733721"/>
              <a:gd name="connsiteY9" fmla="*/ 246136 h 6857999"/>
              <a:gd name="connsiteX10" fmla="*/ 8224308 w 8733721"/>
              <a:gd name="connsiteY10" fmla="*/ 372908 h 6857999"/>
              <a:gd name="connsiteX11" fmla="*/ 8221687 w 8733721"/>
              <a:gd name="connsiteY11" fmla="*/ 450607 h 6857999"/>
              <a:gd name="connsiteX12" fmla="*/ 8232987 w 8733721"/>
              <a:gd name="connsiteY12" fmla="*/ 812800 h 6857999"/>
              <a:gd name="connsiteX13" fmla="*/ 8241364 w 8733721"/>
              <a:gd name="connsiteY13" fmla="*/ 912727 h 6857999"/>
              <a:gd name="connsiteX14" fmla="*/ 8240165 w 8733721"/>
              <a:gd name="connsiteY14" fmla="*/ 989950 h 6857999"/>
              <a:gd name="connsiteX15" fmla="*/ 8243561 w 8733721"/>
              <a:gd name="connsiteY15" fmla="*/ 1141745 h 6857999"/>
              <a:gd name="connsiteX16" fmla="*/ 8256144 w 8733721"/>
              <a:gd name="connsiteY16" fmla="*/ 1265454 h 6857999"/>
              <a:gd name="connsiteX17" fmla="*/ 8281494 w 8733721"/>
              <a:gd name="connsiteY17" fmla="*/ 1385480 h 6857999"/>
              <a:gd name="connsiteX18" fmla="*/ 8297877 w 8733721"/>
              <a:gd name="connsiteY18" fmla="*/ 1458060 h 6857999"/>
              <a:gd name="connsiteX19" fmla="*/ 8315502 w 8733721"/>
              <a:gd name="connsiteY19" fmla="*/ 1513175 h 6857999"/>
              <a:gd name="connsiteX20" fmla="*/ 8342335 w 8733721"/>
              <a:gd name="connsiteY20" fmla="*/ 1570809 h 6857999"/>
              <a:gd name="connsiteX21" fmla="*/ 8372418 w 8733721"/>
              <a:gd name="connsiteY21" fmla="*/ 1638391 h 6857999"/>
              <a:gd name="connsiteX22" fmla="*/ 8360930 w 8733721"/>
              <a:gd name="connsiteY22" fmla="*/ 1742490 h 6857999"/>
              <a:gd name="connsiteX23" fmla="*/ 8385393 w 8733721"/>
              <a:gd name="connsiteY23" fmla="*/ 1812272 h 6857999"/>
              <a:gd name="connsiteX24" fmla="*/ 8409273 w 8733721"/>
              <a:gd name="connsiteY24" fmla="*/ 1862723 h 6857999"/>
              <a:gd name="connsiteX25" fmla="*/ 8414840 w 8733721"/>
              <a:gd name="connsiteY25" fmla="*/ 1917476 h 6857999"/>
              <a:gd name="connsiteX26" fmla="*/ 8386906 w 8733721"/>
              <a:gd name="connsiteY26" fmla="*/ 1972204 h 6857999"/>
              <a:gd name="connsiteX27" fmla="*/ 8386681 w 8733721"/>
              <a:gd name="connsiteY27" fmla="*/ 2066205 h 6857999"/>
              <a:gd name="connsiteX28" fmla="*/ 8380052 w 8733721"/>
              <a:gd name="connsiteY28" fmla="*/ 2227417 h 6857999"/>
              <a:gd name="connsiteX29" fmla="*/ 8374483 w 8733721"/>
              <a:gd name="connsiteY29" fmla="*/ 2510933 h 6857999"/>
              <a:gd name="connsiteX30" fmla="*/ 8375191 w 8733721"/>
              <a:gd name="connsiteY30" fmla="*/ 2741866 h 6857999"/>
              <a:gd name="connsiteX31" fmla="*/ 8384389 w 8733721"/>
              <a:gd name="connsiteY31" fmla="*/ 2864935 h 6857999"/>
              <a:gd name="connsiteX32" fmla="*/ 8391822 w 8733721"/>
              <a:gd name="connsiteY32" fmla="*/ 2950807 h 6857999"/>
              <a:gd name="connsiteX33" fmla="*/ 8378111 w 8733721"/>
              <a:gd name="connsiteY33" fmla="*/ 2978246 h 6857999"/>
              <a:gd name="connsiteX34" fmla="*/ 8375025 w 8733721"/>
              <a:gd name="connsiteY34" fmla="*/ 2995916 h 6857999"/>
              <a:gd name="connsiteX35" fmla="*/ 8366764 w 8733721"/>
              <a:gd name="connsiteY35" fmla="*/ 2998648 h 6857999"/>
              <a:gd name="connsiteX36" fmla="*/ 8356827 w 8733721"/>
              <a:gd name="connsiteY36" fmla="*/ 3023630 h 6857999"/>
              <a:gd name="connsiteX37" fmla="*/ 8348883 w 8733721"/>
              <a:gd name="connsiteY37" fmla="*/ 3096975 h 6857999"/>
              <a:gd name="connsiteX38" fmla="*/ 8331320 w 8733721"/>
              <a:gd name="connsiteY38" fmla="*/ 3216657 h 6857999"/>
              <a:gd name="connsiteX39" fmla="*/ 8334250 w 8733721"/>
              <a:gd name="connsiteY39" fmla="*/ 3310980 h 6857999"/>
              <a:gd name="connsiteX40" fmla="*/ 8323018 w 8733721"/>
              <a:gd name="connsiteY40" fmla="*/ 3344725 h 6857999"/>
              <a:gd name="connsiteX41" fmla="*/ 8312317 w 8733721"/>
              <a:gd name="connsiteY41" fmla="*/ 3393250 h 6857999"/>
              <a:gd name="connsiteX42" fmla="*/ 8299110 w 8733721"/>
              <a:gd name="connsiteY42" fmla="*/ 3514536 h 6857999"/>
              <a:gd name="connsiteX43" fmla="*/ 8279421 w 8733721"/>
              <a:gd name="connsiteY43" fmla="*/ 3686149 h 6857999"/>
              <a:gd name="connsiteX44" fmla="*/ 8273021 w 8733721"/>
              <a:gd name="connsiteY44" fmla="*/ 3692208 h 6857999"/>
              <a:gd name="connsiteX45" fmla="*/ 8260968 w 8733721"/>
              <a:gd name="connsiteY45" fmla="*/ 3776022 h 6857999"/>
              <a:gd name="connsiteX46" fmla="*/ 8257071 w 8733721"/>
              <a:gd name="connsiteY46" fmla="*/ 3977138 h 6857999"/>
              <a:gd name="connsiteX47" fmla="*/ 8203359 w 8733721"/>
              <a:gd name="connsiteY47" fmla="*/ 4222149 h 6857999"/>
              <a:gd name="connsiteX48" fmla="*/ 8197502 w 8733721"/>
              <a:gd name="connsiteY48" fmla="*/ 4364683 h 6857999"/>
              <a:gd name="connsiteX49" fmla="*/ 8189960 w 8733721"/>
              <a:gd name="connsiteY49" fmla="*/ 4462471 h 6857999"/>
              <a:gd name="connsiteX50" fmla="*/ 8175156 w 8733721"/>
              <a:gd name="connsiteY50" fmla="*/ 4574052 h 6857999"/>
              <a:gd name="connsiteX51" fmla="*/ 8145454 w 8733721"/>
              <a:gd name="connsiteY51" fmla="*/ 4667756 h 6857999"/>
              <a:gd name="connsiteX52" fmla="*/ 8086875 w 8733721"/>
              <a:gd name="connsiteY52" fmla="*/ 4799019 h 6857999"/>
              <a:gd name="connsiteX53" fmla="*/ 8071779 w 8733721"/>
              <a:gd name="connsiteY53" fmla="*/ 4849614 h 6857999"/>
              <a:gd name="connsiteX54" fmla="*/ 8046521 w 8733721"/>
              <a:gd name="connsiteY54" fmla="*/ 4919971 h 6857999"/>
              <a:gd name="connsiteX55" fmla="*/ 7999171 w 8733721"/>
              <a:gd name="connsiteY55" fmla="*/ 5010766 h 6857999"/>
              <a:gd name="connsiteX56" fmla="*/ 7974494 w 8733721"/>
              <a:gd name="connsiteY56" fmla="*/ 5088190 h 6857999"/>
              <a:gd name="connsiteX57" fmla="*/ 7960017 w 8733721"/>
              <a:gd name="connsiteY57" fmla="*/ 5143922 h 6857999"/>
              <a:gd name="connsiteX58" fmla="*/ 7940570 w 8733721"/>
              <a:gd name="connsiteY58" fmla="*/ 5284346 h 6857999"/>
              <a:gd name="connsiteX59" fmla="*/ 7923844 w 8733721"/>
              <a:gd name="connsiteY59" fmla="*/ 5390948 h 6857999"/>
              <a:gd name="connsiteX60" fmla="*/ 7905061 w 8733721"/>
              <a:gd name="connsiteY60" fmla="*/ 5470854 h 6857999"/>
              <a:gd name="connsiteX61" fmla="*/ 7900574 w 8733721"/>
              <a:gd name="connsiteY61" fmla="*/ 5529643 h 6857999"/>
              <a:gd name="connsiteX62" fmla="*/ 7889879 w 8733721"/>
              <a:gd name="connsiteY62" fmla="*/ 5597292 h 6857999"/>
              <a:gd name="connsiteX63" fmla="*/ 7881533 w 8733721"/>
              <a:gd name="connsiteY63" fmla="*/ 5608899 h 6857999"/>
              <a:gd name="connsiteX64" fmla="*/ 7866845 w 8733721"/>
              <a:gd name="connsiteY64" fmla="*/ 5684911 h 6857999"/>
              <a:gd name="connsiteX65" fmla="*/ 7866707 w 8733721"/>
              <a:gd name="connsiteY65" fmla="*/ 5755776 h 6857999"/>
              <a:gd name="connsiteX66" fmla="*/ 7858630 w 8733721"/>
              <a:gd name="connsiteY66" fmla="*/ 5889599 h 6857999"/>
              <a:gd name="connsiteX67" fmla="*/ 7862852 w 8733721"/>
              <a:gd name="connsiteY67" fmla="*/ 5989744 h 6857999"/>
              <a:gd name="connsiteX68" fmla="*/ 7834617 w 8733721"/>
              <a:gd name="connsiteY68" fmla="*/ 6084926 h 6857999"/>
              <a:gd name="connsiteX69" fmla="*/ 7830440 w 8733721"/>
              <a:gd name="connsiteY69" fmla="*/ 6346549 h 6857999"/>
              <a:gd name="connsiteX70" fmla="*/ 7828988 w 8733721"/>
              <a:gd name="connsiteY70" fmla="*/ 6527527 h 6857999"/>
              <a:gd name="connsiteX71" fmla="*/ 7833220 w 8733721"/>
              <a:gd name="connsiteY71" fmla="*/ 6627129 h 6857999"/>
              <a:gd name="connsiteX72" fmla="*/ 7833451 w 8733721"/>
              <a:gd name="connsiteY72" fmla="*/ 6694819 h 6857999"/>
              <a:gd name="connsiteX73" fmla="*/ 7859394 w 8733721"/>
              <a:gd name="connsiteY73" fmla="*/ 6765445 h 6857999"/>
              <a:gd name="connsiteX74" fmla="*/ 7866873 w 8733721"/>
              <a:gd name="connsiteY74" fmla="*/ 6844697 h 6857999"/>
              <a:gd name="connsiteX75" fmla="*/ 7868076 w 8733721"/>
              <a:gd name="connsiteY75" fmla="*/ 6857999 h 6857999"/>
              <a:gd name="connsiteX76" fmla="*/ 2920621 w 8733721"/>
              <a:gd name="connsiteY76" fmla="*/ 6857999 h 6857999"/>
              <a:gd name="connsiteX77" fmla="*/ 961321 w 8733721"/>
              <a:gd name="connsiteY77" fmla="*/ 6857999 h 6857999"/>
              <a:gd name="connsiteX78" fmla="*/ 0 w 8733721"/>
              <a:gd name="connsiteY78" fmla="*/ 6857999 h 6857999"/>
              <a:gd name="connsiteX79" fmla="*/ 0 w 8733721"/>
              <a:gd name="connsiteY79" fmla="*/ 0 h 6857999"/>
              <a:gd name="connsiteX0" fmla="*/ 0 w 8733721"/>
              <a:gd name="connsiteY0" fmla="*/ 0 h 6857999"/>
              <a:gd name="connsiteX1" fmla="*/ 961321 w 8733721"/>
              <a:gd name="connsiteY1" fmla="*/ 0 h 6857999"/>
              <a:gd name="connsiteX2" fmla="*/ 2920621 w 8733721"/>
              <a:gd name="connsiteY2" fmla="*/ 0 h 6857999"/>
              <a:gd name="connsiteX3" fmla="*/ 8733721 w 8733721"/>
              <a:gd name="connsiteY3" fmla="*/ 0 h 6857999"/>
              <a:gd name="connsiteX4" fmla="*/ 8733721 w 8733721"/>
              <a:gd name="connsiteY4" fmla="*/ 2 h 6857999"/>
              <a:gd name="connsiteX5" fmla="*/ 8236175 w 8733721"/>
              <a:gd name="connsiteY5" fmla="*/ 2 h 6857999"/>
              <a:gd name="connsiteX6" fmla="*/ 8231178 w 8733721"/>
              <a:gd name="connsiteY6" fmla="*/ 14562 h 6857999"/>
              <a:gd name="connsiteX7" fmla="*/ 8234773 w 8733721"/>
              <a:gd name="connsiteY7" fmla="*/ 59077 h 6857999"/>
              <a:gd name="connsiteX8" fmla="*/ 8227623 w 8733721"/>
              <a:gd name="connsiteY8" fmla="*/ 107668 h 6857999"/>
              <a:gd name="connsiteX9" fmla="*/ 8246150 w 8733721"/>
              <a:gd name="connsiteY9" fmla="*/ 246136 h 6857999"/>
              <a:gd name="connsiteX10" fmla="*/ 8224308 w 8733721"/>
              <a:gd name="connsiteY10" fmla="*/ 372908 h 6857999"/>
              <a:gd name="connsiteX11" fmla="*/ 8221687 w 8733721"/>
              <a:gd name="connsiteY11" fmla="*/ 450607 h 6857999"/>
              <a:gd name="connsiteX12" fmla="*/ 8232987 w 8733721"/>
              <a:gd name="connsiteY12" fmla="*/ 812800 h 6857999"/>
              <a:gd name="connsiteX13" fmla="*/ 8241364 w 8733721"/>
              <a:gd name="connsiteY13" fmla="*/ 912727 h 6857999"/>
              <a:gd name="connsiteX14" fmla="*/ 8240165 w 8733721"/>
              <a:gd name="connsiteY14" fmla="*/ 989950 h 6857999"/>
              <a:gd name="connsiteX15" fmla="*/ 8243561 w 8733721"/>
              <a:gd name="connsiteY15" fmla="*/ 1141745 h 6857999"/>
              <a:gd name="connsiteX16" fmla="*/ 8256144 w 8733721"/>
              <a:gd name="connsiteY16" fmla="*/ 1265454 h 6857999"/>
              <a:gd name="connsiteX17" fmla="*/ 8281494 w 8733721"/>
              <a:gd name="connsiteY17" fmla="*/ 1385480 h 6857999"/>
              <a:gd name="connsiteX18" fmla="*/ 8297877 w 8733721"/>
              <a:gd name="connsiteY18" fmla="*/ 1458060 h 6857999"/>
              <a:gd name="connsiteX19" fmla="*/ 8315502 w 8733721"/>
              <a:gd name="connsiteY19" fmla="*/ 1513175 h 6857999"/>
              <a:gd name="connsiteX20" fmla="*/ 8342335 w 8733721"/>
              <a:gd name="connsiteY20" fmla="*/ 1570809 h 6857999"/>
              <a:gd name="connsiteX21" fmla="*/ 8372418 w 8733721"/>
              <a:gd name="connsiteY21" fmla="*/ 1638391 h 6857999"/>
              <a:gd name="connsiteX22" fmla="*/ 8360930 w 8733721"/>
              <a:gd name="connsiteY22" fmla="*/ 1742490 h 6857999"/>
              <a:gd name="connsiteX23" fmla="*/ 8385393 w 8733721"/>
              <a:gd name="connsiteY23" fmla="*/ 1812272 h 6857999"/>
              <a:gd name="connsiteX24" fmla="*/ 8409273 w 8733721"/>
              <a:gd name="connsiteY24" fmla="*/ 1862723 h 6857999"/>
              <a:gd name="connsiteX25" fmla="*/ 8385055 w 8733721"/>
              <a:gd name="connsiteY25" fmla="*/ 1923433 h 6857999"/>
              <a:gd name="connsiteX26" fmla="*/ 8386906 w 8733721"/>
              <a:gd name="connsiteY26" fmla="*/ 1972204 h 6857999"/>
              <a:gd name="connsiteX27" fmla="*/ 8386681 w 8733721"/>
              <a:gd name="connsiteY27" fmla="*/ 2066205 h 6857999"/>
              <a:gd name="connsiteX28" fmla="*/ 8380052 w 8733721"/>
              <a:gd name="connsiteY28" fmla="*/ 2227417 h 6857999"/>
              <a:gd name="connsiteX29" fmla="*/ 8374483 w 8733721"/>
              <a:gd name="connsiteY29" fmla="*/ 2510933 h 6857999"/>
              <a:gd name="connsiteX30" fmla="*/ 8375191 w 8733721"/>
              <a:gd name="connsiteY30" fmla="*/ 2741866 h 6857999"/>
              <a:gd name="connsiteX31" fmla="*/ 8384389 w 8733721"/>
              <a:gd name="connsiteY31" fmla="*/ 2864935 h 6857999"/>
              <a:gd name="connsiteX32" fmla="*/ 8391822 w 8733721"/>
              <a:gd name="connsiteY32" fmla="*/ 2950807 h 6857999"/>
              <a:gd name="connsiteX33" fmla="*/ 8378111 w 8733721"/>
              <a:gd name="connsiteY33" fmla="*/ 2978246 h 6857999"/>
              <a:gd name="connsiteX34" fmla="*/ 8375025 w 8733721"/>
              <a:gd name="connsiteY34" fmla="*/ 2995916 h 6857999"/>
              <a:gd name="connsiteX35" fmla="*/ 8366764 w 8733721"/>
              <a:gd name="connsiteY35" fmla="*/ 2998648 h 6857999"/>
              <a:gd name="connsiteX36" fmla="*/ 8356827 w 8733721"/>
              <a:gd name="connsiteY36" fmla="*/ 3023630 h 6857999"/>
              <a:gd name="connsiteX37" fmla="*/ 8348883 w 8733721"/>
              <a:gd name="connsiteY37" fmla="*/ 3096975 h 6857999"/>
              <a:gd name="connsiteX38" fmla="*/ 8331320 w 8733721"/>
              <a:gd name="connsiteY38" fmla="*/ 3216657 h 6857999"/>
              <a:gd name="connsiteX39" fmla="*/ 8334250 w 8733721"/>
              <a:gd name="connsiteY39" fmla="*/ 3310980 h 6857999"/>
              <a:gd name="connsiteX40" fmla="*/ 8323018 w 8733721"/>
              <a:gd name="connsiteY40" fmla="*/ 3344725 h 6857999"/>
              <a:gd name="connsiteX41" fmla="*/ 8312317 w 8733721"/>
              <a:gd name="connsiteY41" fmla="*/ 3393250 h 6857999"/>
              <a:gd name="connsiteX42" fmla="*/ 8299110 w 8733721"/>
              <a:gd name="connsiteY42" fmla="*/ 3514536 h 6857999"/>
              <a:gd name="connsiteX43" fmla="*/ 8279421 w 8733721"/>
              <a:gd name="connsiteY43" fmla="*/ 3686149 h 6857999"/>
              <a:gd name="connsiteX44" fmla="*/ 8273021 w 8733721"/>
              <a:gd name="connsiteY44" fmla="*/ 3692208 h 6857999"/>
              <a:gd name="connsiteX45" fmla="*/ 8260968 w 8733721"/>
              <a:gd name="connsiteY45" fmla="*/ 3776022 h 6857999"/>
              <a:gd name="connsiteX46" fmla="*/ 8257071 w 8733721"/>
              <a:gd name="connsiteY46" fmla="*/ 3977138 h 6857999"/>
              <a:gd name="connsiteX47" fmla="*/ 8203359 w 8733721"/>
              <a:gd name="connsiteY47" fmla="*/ 4222149 h 6857999"/>
              <a:gd name="connsiteX48" fmla="*/ 8197502 w 8733721"/>
              <a:gd name="connsiteY48" fmla="*/ 4364683 h 6857999"/>
              <a:gd name="connsiteX49" fmla="*/ 8189960 w 8733721"/>
              <a:gd name="connsiteY49" fmla="*/ 4462471 h 6857999"/>
              <a:gd name="connsiteX50" fmla="*/ 8175156 w 8733721"/>
              <a:gd name="connsiteY50" fmla="*/ 4574052 h 6857999"/>
              <a:gd name="connsiteX51" fmla="*/ 8145454 w 8733721"/>
              <a:gd name="connsiteY51" fmla="*/ 4667756 h 6857999"/>
              <a:gd name="connsiteX52" fmla="*/ 8086875 w 8733721"/>
              <a:gd name="connsiteY52" fmla="*/ 4799019 h 6857999"/>
              <a:gd name="connsiteX53" fmla="*/ 8071779 w 8733721"/>
              <a:gd name="connsiteY53" fmla="*/ 4849614 h 6857999"/>
              <a:gd name="connsiteX54" fmla="*/ 8046521 w 8733721"/>
              <a:gd name="connsiteY54" fmla="*/ 4919971 h 6857999"/>
              <a:gd name="connsiteX55" fmla="*/ 7999171 w 8733721"/>
              <a:gd name="connsiteY55" fmla="*/ 5010766 h 6857999"/>
              <a:gd name="connsiteX56" fmla="*/ 7974494 w 8733721"/>
              <a:gd name="connsiteY56" fmla="*/ 5088190 h 6857999"/>
              <a:gd name="connsiteX57" fmla="*/ 7960017 w 8733721"/>
              <a:gd name="connsiteY57" fmla="*/ 5143922 h 6857999"/>
              <a:gd name="connsiteX58" fmla="*/ 7940570 w 8733721"/>
              <a:gd name="connsiteY58" fmla="*/ 5284346 h 6857999"/>
              <a:gd name="connsiteX59" fmla="*/ 7923844 w 8733721"/>
              <a:gd name="connsiteY59" fmla="*/ 5390948 h 6857999"/>
              <a:gd name="connsiteX60" fmla="*/ 7905061 w 8733721"/>
              <a:gd name="connsiteY60" fmla="*/ 5470854 h 6857999"/>
              <a:gd name="connsiteX61" fmla="*/ 7900574 w 8733721"/>
              <a:gd name="connsiteY61" fmla="*/ 5529643 h 6857999"/>
              <a:gd name="connsiteX62" fmla="*/ 7889879 w 8733721"/>
              <a:gd name="connsiteY62" fmla="*/ 5597292 h 6857999"/>
              <a:gd name="connsiteX63" fmla="*/ 7881533 w 8733721"/>
              <a:gd name="connsiteY63" fmla="*/ 5608899 h 6857999"/>
              <a:gd name="connsiteX64" fmla="*/ 7866845 w 8733721"/>
              <a:gd name="connsiteY64" fmla="*/ 5684911 h 6857999"/>
              <a:gd name="connsiteX65" fmla="*/ 7866707 w 8733721"/>
              <a:gd name="connsiteY65" fmla="*/ 5755776 h 6857999"/>
              <a:gd name="connsiteX66" fmla="*/ 7858630 w 8733721"/>
              <a:gd name="connsiteY66" fmla="*/ 5889599 h 6857999"/>
              <a:gd name="connsiteX67" fmla="*/ 7862852 w 8733721"/>
              <a:gd name="connsiteY67" fmla="*/ 5989744 h 6857999"/>
              <a:gd name="connsiteX68" fmla="*/ 7834617 w 8733721"/>
              <a:gd name="connsiteY68" fmla="*/ 6084926 h 6857999"/>
              <a:gd name="connsiteX69" fmla="*/ 7830440 w 8733721"/>
              <a:gd name="connsiteY69" fmla="*/ 6346549 h 6857999"/>
              <a:gd name="connsiteX70" fmla="*/ 7828988 w 8733721"/>
              <a:gd name="connsiteY70" fmla="*/ 6527527 h 6857999"/>
              <a:gd name="connsiteX71" fmla="*/ 7833220 w 8733721"/>
              <a:gd name="connsiteY71" fmla="*/ 6627129 h 6857999"/>
              <a:gd name="connsiteX72" fmla="*/ 7833451 w 8733721"/>
              <a:gd name="connsiteY72" fmla="*/ 6694819 h 6857999"/>
              <a:gd name="connsiteX73" fmla="*/ 7859394 w 8733721"/>
              <a:gd name="connsiteY73" fmla="*/ 6765445 h 6857999"/>
              <a:gd name="connsiteX74" fmla="*/ 7866873 w 8733721"/>
              <a:gd name="connsiteY74" fmla="*/ 6844697 h 6857999"/>
              <a:gd name="connsiteX75" fmla="*/ 7868076 w 8733721"/>
              <a:gd name="connsiteY75" fmla="*/ 6857999 h 6857999"/>
              <a:gd name="connsiteX76" fmla="*/ 2920621 w 8733721"/>
              <a:gd name="connsiteY76" fmla="*/ 6857999 h 6857999"/>
              <a:gd name="connsiteX77" fmla="*/ 961321 w 8733721"/>
              <a:gd name="connsiteY77" fmla="*/ 6857999 h 6857999"/>
              <a:gd name="connsiteX78" fmla="*/ 0 w 8733721"/>
              <a:gd name="connsiteY78" fmla="*/ 6857999 h 6857999"/>
              <a:gd name="connsiteX79" fmla="*/ 0 w 8733721"/>
              <a:gd name="connsiteY79" fmla="*/ 0 h 6857999"/>
              <a:gd name="connsiteX0" fmla="*/ 0 w 8733721"/>
              <a:gd name="connsiteY0" fmla="*/ 0 h 6857999"/>
              <a:gd name="connsiteX1" fmla="*/ 961321 w 8733721"/>
              <a:gd name="connsiteY1" fmla="*/ 0 h 6857999"/>
              <a:gd name="connsiteX2" fmla="*/ 2920621 w 8733721"/>
              <a:gd name="connsiteY2" fmla="*/ 0 h 6857999"/>
              <a:gd name="connsiteX3" fmla="*/ 8733721 w 8733721"/>
              <a:gd name="connsiteY3" fmla="*/ 0 h 6857999"/>
              <a:gd name="connsiteX4" fmla="*/ 8733721 w 8733721"/>
              <a:gd name="connsiteY4" fmla="*/ 2 h 6857999"/>
              <a:gd name="connsiteX5" fmla="*/ 8236175 w 8733721"/>
              <a:gd name="connsiteY5" fmla="*/ 2 h 6857999"/>
              <a:gd name="connsiteX6" fmla="*/ 8231178 w 8733721"/>
              <a:gd name="connsiteY6" fmla="*/ 14562 h 6857999"/>
              <a:gd name="connsiteX7" fmla="*/ 8234773 w 8733721"/>
              <a:gd name="connsiteY7" fmla="*/ 59077 h 6857999"/>
              <a:gd name="connsiteX8" fmla="*/ 8227623 w 8733721"/>
              <a:gd name="connsiteY8" fmla="*/ 107668 h 6857999"/>
              <a:gd name="connsiteX9" fmla="*/ 8246150 w 8733721"/>
              <a:gd name="connsiteY9" fmla="*/ 246136 h 6857999"/>
              <a:gd name="connsiteX10" fmla="*/ 8224308 w 8733721"/>
              <a:gd name="connsiteY10" fmla="*/ 372908 h 6857999"/>
              <a:gd name="connsiteX11" fmla="*/ 8221687 w 8733721"/>
              <a:gd name="connsiteY11" fmla="*/ 450607 h 6857999"/>
              <a:gd name="connsiteX12" fmla="*/ 8232987 w 8733721"/>
              <a:gd name="connsiteY12" fmla="*/ 812800 h 6857999"/>
              <a:gd name="connsiteX13" fmla="*/ 8241364 w 8733721"/>
              <a:gd name="connsiteY13" fmla="*/ 912727 h 6857999"/>
              <a:gd name="connsiteX14" fmla="*/ 8240165 w 8733721"/>
              <a:gd name="connsiteY14" fmla="*/ 989950 h 6857999"/>
              <a:gd name="connsiteX15" fmla="*/ 8243561 w 8733721"/>
              <a:gd name="connsiteY15" fmla="*/ 1141745 h 6857999"/>
              <a:gd name="connsiteX16" fmla="*/ 8256144 w 8733721"/>
              <a:gd name="connsiteY16" fmla="*/ 1265454 h 6857999"/>
              <a:gd name="connsiteX17" fmla="*/ 8281494 w 8733721"/>
              <a:gd name="connsiteY17" fmla="*/ 1385480 h 6857999"/>
              <a:gd name="connsiteX18" fmla="*/ 8297877 w 8733721"/>
              <a:gd name="connsiteY18" fmla="*/ 1458060 h 6857999"/>
              <a:gd name="connsiteX19" fmla="*/ 8315502 w 8733721"/>
              <a:gd name="connsiteY19" fmla="*/ 1513175 h 6857999"/>
              <a:gd name="connsiteX20" fmla="*/ 8342335 w 8733721"/>
              <a:gd name="connsiteY20" fmla="*/ 1570809 h 6857999"/>
              <a:gd name="connsiteX21" fmla="*/ 8372418 w 8733721"/>
              <a:gd name="connsiteY21" fmla="*/ 1638391 h 6857999"/>
              <a:gd name="connsiteX22" fmla="*/ 8360930 w 8733721"/>
              <a:gd name="connsiteY22" fmla="*/ 1742490 h 6857999"/>
              <a:gd name="connsiteX23" fmla="*/ 8385393 w 8733721"/>
              <a:gd name="connsiteY23" fmla="*/ 1812272 h 6857999"/>
              <a:gd name="connsiteX24" fmla="*/ 8379488 w 8733721"/>
              <a:gd name="connsiteY24" fmla="*/ 1856766 h 6857999"/>
              <a:gd name="connsiteX25" fmla="*/ 8385055 w 8733721"/>
              <a:gd name="connsiteY25" fmla="*/ 1923433 h 6857999"/>
              <a:gd name="connsiteX26" fmla="*/ 8386906 w 8733721"/>
              <a:gd name="connsiteY26" fmla="*/ 1972204 h 6857999"/>
              <a:gd name="connsiteX27" fmla="*/ 8386681 w 8733721"/>
              <a:gd name="connsiteY27" fmla="*/ 2066205 h 6857999"/>
              <a:gd name="connsiteX28" fmla="*/ 8380052 w 8733721"/>
              <a:gd name="connsiteY28" fmla="*/ 2227417 h 6857999"/>
              <a:gd name="connsiteX29" fmla="*/ 8374483 w 8733721"/>
              <a:gd name="connsiteY29" fmla="*/ 2510933 h 6857999"/>
              <a:gd name="connsiteX30" fmla="*/ 8375191 w 8733721"/>
              <a:gd name="connsiteY30" fmla="*/ 2741866 h 6857999"/>
              <a:gd name="connsiteX31" fmla="*/ 8384389 w 8733721"/>
              <a:gd name="connsiteY31" fmla="*/ 2864935 h 6857999"/>
              <a:gd name="connsiteX32" fmla="*/ 8391822 w 8733721"/>
              <a:gd name="connsiteY32" fmla="*/ 2950807 h 6857999"/>
              <a:gd name="connsiteX33" fmla="*/ 8378111 w 8733721"/>
              <a:gd name="connsiteY33" fmla="*/ 2978246 h 6857999"/>
              <a:gd name="connsiteX34" fmla="*/ 8375025 w 8733721"/>
              <a:gd name="connsiteY34" fmla="*/ 2995916 h 6857999"/>
              <a:gd name="connsiteX35" fmla="*/ 8366764 w 8733721"/>
              <a:gd name="connsiteY35" fmla="*/ 2998648 h 6857999"/>
              <a:gd name="connsiteX36" fmla="*/ 8356827 w 8733721"/>
              <a:gd name="connsiteY36" fmla="*/ 3023630 h 6857999"/>
              <a:gd name="connsiteX37" fmla="*/ 8348883 w 8733721"/>
              <a:gd name="connsiteY37" fmla="*/ 3096975 h 6857999"/>
              <a:gd name="connsiteX38" fmla="*/ 8331320 w 8733721"/>
              <a:gd name="connsiteY38" fmla="*/ 3216657 h 6857999"/>
              <a:gd name="connsiteX39" fmla="*/ 8334250 w 8733721"/>
              <a:gd name="connsiteY39" fmla="*/ 3310980 h 6857999"/>
              <a:gd name="connsiteX40" fmla="*/ 8323018 w 8733721"/>
              <a:gd name="connsiteY40" fmla="*/ 3344725 h 6857999"/>
              <a:gd name="connsiteX41" fmla="*/ 8312317 w 8733721"/>
              <a:gd name="connsiteY41" fmla="*/ 3393250 h 6857999"/>
              <a:gd name="connsiteX42" fmla="*/ 8299110 w 8733721"/>
              <a:gd name="connsiteY42" fmla="*/ 3514536 h 6857999"/>
              <a:gd name="connsiteX43" fmla="*/ 8279421 w 8733721"/>
              <a:gd name="connsiteY43" fmla="*/ 3686149 h 6857999"/>
              <a:gd name="connsiteX44" fmla="*/ 8273021 w 8733721"/>
              <a:gd name="connsiteY44" fmla="*/ 3692208 h 6857999"/>
              <a:gd name="connsiteX45" fmla="*/ 8260968 w 8733721"/>
              <a:gd name="connsiteY45" fmla="*/ 3776022 h 6857999"/>
              <a:gd name="connsiteX46" fmla="*/ 8257071 w 8733721"/>
              <a:gd name="connsiteY46" fmla="*/ 3977138 h 6857999"/>
              <a:gd name="connsiteX47" fmla="*/ 8203359 w 8733721"/>
              <a:gd name="connsiteY47" fmla="*/ 4222149 h 6857999"/>
              <a:gd name="connsiteX48" fmla="*/ 8197502 w 8733721"/>
              <a:gd name="connsiteY48" fmla="*/ 4364683 h 6857999"/>
              <a:gd name="connsiteX49" fmla="*/ 8189960 w 8733721"/>
              <a:gd name="connsiteY49" fmla="*/ 4462471 h 6857999"/>
              <a:gd name="connsiteX50" fmla="*/ 8175156 w 8733721"/>
              <a:gd name="connsiteY50" fmla="*/ 4574052 h 6857999"/>
              <a:gd name="connsiteX51" fmla="*/ 8145454 w 8733721"/>
              <a:gd name="connsiteY51" fmla="*/ 4667756 h 6857999"/>
              <a:gd name="connsiteX52" fmla="*/ 8086875 w 8733721"/>
              <a:gd name="connsiteY52" fmla="*/ 4799019 h 6857999"/>
              <a:gd name="connsiteX53" fmla="*/ 8071779 w 8733721"/>
              <a:gd name="connsiteY53" fmla="*/ 4849614 h 6857999"/>
              <a:gd name="connsiteX54" fmla="*/ 8046521 w 8733721"/>
              <a:gd name="connsiteY54" fmla="*/ 4919971 h 6857999"/>
              <a:gd name="connsiteX55" fmla="*/ 7999171 w 8733721"/>
              <a:gd name="connsiteY55" fmla="*/ 5010766 h 6857999"/>
              <a:gd name="connsiteX56" fmla="*/ 7974494 w 8733721"/>
              <a:gd name="connsiteY56" fmla="*/ 5088190 h 6857999"/>
              <a:gd name="connsiteX57" fmla="*/ 7960017 w 8733721"/>
              <a:gd name="connsiteY57" fmla="*/ 5143922 h 6857999"/>
              <a:gd name="connsiteX58" fmla="*/ 7940570 w 8733721"/>
              <a:gd name="connsiteY58" fmla="*/ 5284346 h 6857999"/>
              <a:gd name="connsiteX59" fmla="*/ 7923844 w 8733721"/>
              <a:gd name="connsiteY59" fmla="*/ 5390948 h 6857999"/>
              <a:gd name="connsiteX60" fmla="*/ 7905061 w 8733721"/>
              <a:gd name="connsiteY60" fmla="*/ 5470854 h 6857999"/>
              <a:gd name="connsiteX61" fmla="*/ 7900574 w 8733721"/>
              <a:gd name="connsiteY61" fmla="*/ 5529643 h 6857999"/>
              <a:gd name="connsiteX62" fmla="*/ 7889879 w 8733721"/>
              <a:gd name="connsiteY62" fmla="*/ 5597292 h 6857999"/>
              <a:gd name="connsiteX63" fmla="*/ 7881533 w 8733721"/>
              <a:gd name="connsiteY63" fmla="*/ 5608899 h 6857999"/>
              <a:gd name="connsiteX64" fmla="*/ 7866845 w 8733721"/>
              <a:gd name="connsiteY64" fmla="*/ 5684911 h 6857999"/>
              <a:gd name="connsiteX65" fmla="*/ 7866707 w 8733721"/>
              <a:gd name="connsiteY65" fmla="*/ 5755776 h 6857999"/>
              <a:gd name="connsiteX66" fmla="*/ 7858630 w 8733721"/>
              <a:gd name="connsiteY66" fmla="*/ 5889599 h 6857999"/>
              <a:gd name="connsiteX67" fmla="*/ 7862852 w 8733721"/>
              <a:gd name="connsiteY67" fmla="*/ 5989744 h 6857999"/>
              <a:gd name="connsiteX68" fmla="*/ 7834617 w 8733721"/>
              <a:gd name="connsiteY68" fmla="*/ 6084926 h 6857999"/>
              <a:gd name="connsiteX69" fmla="*/ 7830440 w 8733721"/>
              <a:gd name="connsiteY69" fmla="*/ 6346549 h 6857999"/>
              <a:gd name="connsiteX70" fmla="*/ 7828988 w 8733721"/>
              <a:gd name="connsiteY70" fmla="*/ 6527527 h 6857999"/>
              <a:gd name="connsiteX71" fmla="*/ 7833220 w 8733721"/>
              <a:gd name="connsiteY71" fmla="*/ 6627129 h 6857999"/>
              <a:gd name="connsiteX72" fmla="*/ 7833451 w 8733721"/>
              <a:gd name="connsiteY72" fmla="*/ 6694819 h 6857999"/>
              <a:gd name="connsiteX73" fmla="*/ 7859394 w 8733721"/>
              <a:gd name="connsiteY73" fmla="*/ 6765445 h 6857999"/>
              <a:gd name="connsiteX74" fmla="*/ 7866873 w 8733721"/>
              <a:gd name="connsiteY74" fmla="*/ 6844697 h 6857999"/>
              <a:gd name="connsiteX75" fmla="*/ 7868076 w 8733721"/>
              <a:gd name="connsiteY75" fmla="*/ 6857999 h 6857999"/>
              <a:gd name="connsiteX76" fmla="*/ 2920621 w 8733721"/>
              <a:gd name="connsiteY76" fmla="*/ 6857999 h 6857999"/>
              <a:gd name="connsiteX77" fmla="*/ 961321 w 8733721"/>
              <a:gd name="connsiteY77" fmla="*/ 6857999 h 6857999"/>
              <a:gd name="connsiteX78" fmla="*/ 0 w 8733721"/>
              <a:gd name="connsiteY78" fmla="*/ 6857999 h 6857999"/>
              <a:gd name="connsiteX79" fmla="*/ 0 w 8733721"/>
              <a:gd name="connsiteY79" fmla="*/ 0 h 6857999"/>
              <a:gd name="connsiteX0" fmla="*/ 0 w 8733721"/>
              <a:gd name="connsiteY0" fmla="*/ 0 h 6857999"/>
              <a:gd name="connsiteX1" fmla="*/ 961321 w 8733721"/>
              <a:gd name="connsiteY1" fmla="*/ 0 h 6857999"/>
              <a:gd name="connsiteX2" fmla="*/ 2920621 w 8733721"/>
              <a:gd name="connsiteY2" fmla="*/ 0 h 6857999"/>
              <a:gd name="connsiteX3" fmla="*/ 8733721 w 8733721"/>
              <a:gd name="connsiteY3" fmla="*/ 0 h 6857999"/>
              <a:gd name="connsiteX4" fmla="*/ 8733721 w 8733721"/>
              <a:gd name="connsiteY4" fmla="*/ 2 h 6857999"/>
              <a:gd name="connsiteX5" fmla="*/ 8236175 w 8733721"/>
              <a:gd name="connsiteY5" fmla="*/ 2 h 6857999"/>
              <a:gd name="connsiteX6" fmla="*/ 8231178 w 8733721"/>
              <a:gd name="connsiteY6" fmla="*/ 14562 h 6857999"/>
              <a:gd name="connsiteX7" fmla="*/ 8234773 w 8733721"/>
              <a:gd name="connsiteY7" fmla="*/ 59077 h 6857999"/>
              <a:gd name="connsiteX8" fmla="*/ 8227623 w 8733721"/>
              <a:gd name="connsiteY8" fmla="*/ 107668 h 6857999"/>
              <a:gd name="connsiteX9" fmla="*/ 8246150 w 8733721"/>
              <a:gd name="connsiteY9" fmla="*/ 246136 h 6857999"/>
              <a:gd name="connsiteX10" fmla="*/ 8224308 w 8733721"/>
              <a:gd name="connsiteY10" fmla="*/ 372908 h 6857999"/>
              <a:gd name="connsiteX11" fmla="*/ 8221687 w 8733721"/>
              <a:gd name="connsiteY11" fmla="*/ 450607 h 6857999"/>
              <a:gd name="connsiteX12" fmla="*/ 8232987 w 8733721"/>
              <a:gd name="connsiteY12" fmla="*/ 812800 h 6857999"/>
              <a:gd name="connsiteX13" fmla="*/ 8241364 w 8733721"/>
              <a:gd name="connsiteY13" fmla="*/ 912727 h 6857999"/>
              <a:gd name="connsiteX14" fmla="*/ 8240165 w 8733721"/>
              <a:gd name="connsiteY14" fmla="*/ 989950 h 6857999"/>
              <a:gd name="connsiteX15" fmla="*/ 8243561 w 8733721"/>
              <a:gd name="connsiteY15" fmla="*/ 1141745 h 6857999"/>
              <a:gd name="connsiteX16" fmla="*/ 8256144 w 8733721"/>
              <a:gd name="connsiteY16" fmla="*/ 1265454 h 6857999"/>
              <a:gd name="connsiteX17" fmla="*/ 8281494 w 8733721"/>
              <a:gd name="connsiteY17" fmla="*/ 1385480 h 6857999"/>
              <a:gd name="connsiteX18" fmla="*/ 8297877 w 8733721"/>
              <a:gd name="connsiteY18" fmla="*/ 1458060 h 6857999"/>
              <a:gd name="connsiteX19" fmla="*/ 8315502 w 8733721"/>
              <a:gd name="connsiteY19" fmla="*/ 1513175 h 6857999"/>
              <a:gd name="connsiteX20" fmla="*/ 8342335 w 8733721"/>
              <a:gd name="connsiteY20" fmla="*/ 1570809 h 6857999"/>
              <a:gd name="connsiteX21" fmla="*/ 8372418 w 8733721"/>
              <a:gd name="connsiteY21" fmla="*/ 1638391 h 6857999"/>
              <a:gd name="connsiteX22" fmla="*/ 8360930 w 8733721"/>
              <a:gd name="connsiteY22" fmla="*/ 1742490 h 6857999"/>
              <a:gd name="connsiteX23" fmla="*/ 8343694 w 8733721"/>
              <a:gd name="connsiteY23" fmla="*/ 1812272 h 6857999"/>
              <a:gd name="connsiteX24" fmla="*/ 8379488 w 8733721"/>
              <a:gd name="connsiteY24" fmla="*/ 1856766 h 6857999"/>
              <a:gd name="connsiteX25" fmla="*/ 8385055 w 8733721"/>
              <a:gd name="connsiteY25" fmla="*/ 1923433 h 6857999"/>
              <a:gd name="connsiteX26" fmla="*/ 8386906 w 8733721"/>
              <a:gd name="connsiteY26" fmla="*/ 1972204 h 6857999"/>
              <a:gd name="connsiteX27" fmla="*/ 8386681 w 8733721"/>
              <a:gd name="connsiteY27" fmla="*/ 2066205 h 6857999"/>
              <a:gd name="connsiteX28" fmla="*/ 8380052 w 8733721"/>
              <a:gd name="connsiteY28" fmla="*/ 2227417 h 6857999"/>
              <a:gd name="connsiteX29" fmla="*/ 8374483 w 8733721"/>
              <a:gd name="connsiteY29" fmla="*/ 2510933 h 6857999"/>
              <a:gd name="connsiteX30" fmla="*/ 8375191 w 8733721"/>
              <a:gd name="connsiteY30" fmla="*/ 2741866 h 6857999"/>
              <a:gd name="connsiteX31" fmla="*/ 8384389 w 8733721"/>
              <a:gd name="connsiteY31" fmla="*/ 2864935 h 6857999"/>
              <a:gd name="connsiteX32" fmla="*/ 8391822 w 8733721"/>
              <a:gd name="connsiteY32" fmla="*/ 2950807 h 6857999"/>
              <a:gd name="connsiteX33" fmla="*/ 8378111 w 8733721"/>
              <a:gd name="connsiteY33" fmla="*/ 2978246 h 6857999"/>
              <a:gd name="connsiteX34" fmla="*/ 8375025 w 8733721"/>
              <a:gd name="connsiteY34" fmla="*/ 2995916 h 6857999"/>
              <a:gd name="connsiteX35" fmla="*/ 8366764 w 8733721"/>
              <a:gd name="connsiteY35" fmla="*/ 2998648 h 6857999"/>
              <a:gd name="connsiteX36" fmla="*/ 8356827 w 8733721"/>
              <a:gd name="connsiteY36" fmla="*/ 3023630 h 6857999"/>
              <a:gd name="connsiteX37" fmla="*/ 8348883 w 8733721"/>
              <a:gd name="connsiteY37" fmla="*/ 3096975 h 6857999"/>
              <a:gd name="connsiteX38" fmla="*/ 8331320 w 8733721"/>
              <a:gd name="connsiteY38" fmla="*/ 3216657 h 6857999"/>
              <a:gd name="connsiteX39" fmla="*/ 8334250 w 8733721"/>
              <a:gd name="connsiteY39" fmla="*/ 3310980 h 6857999"/>
              <a:gd name="connsiteX40" fmla="*/ 8323018 w 8733721"/>
              <a:gd name="connsiteY40" fmla="*/ 3344725 h 6857999"/>
              <a:gd name="connsiteX41" fmla="*/ 8312317 w 8733721"/>
              <a:gd name="connsiteY41" fmla="*/ 3393250 h 6857999"/>
              <a:gd name="connsiteX42" fmla="*/ 8299110 w 8733721"/>
              <a:gd name="connsiteY42" fmla="*/ 3514536 h 6857999"/>
              <a:gd name="connsiteX43" fmla="*/ 8279421 w 8733721"/>
              <a:gd name="connsiteY43" fmla="*/ 3686149 h 6857999"/>
              <a:gd name="connsiteX44" fmla="*/ 8273021 w 8733721"/>
              <a:gd name="connsiteY44" fmla="*/ 3692208 h 6857999"/>
              <a:gd name="connsiteX45" fmla="*/ 8260968 w 8733721"/>
              <a:gd name="connsiteY45" fmla="*/ 3776022 h 6857999"/>
              <a:gd name="connsiteX46" fmla="*/ 8257071 w 8733721"/>
              <a:gd name="connsiteY46" fmla="*/ 3977138 h 6857999"/>
              <a:gd name="connsiteX47" fmla="*/ 8203359 w 8733721"/>
              <a:gd name="connsiteY47" fmla="*/ 4222149 h 6857999"/>
              <a:gd name="connsiteX48" fmla="*/ 8197502 w 8733721"/>
              <a:gd name="connsiteY48" fmla="*/ 4364683 h 6857999"/>
              <a:gd name="connsiteX49" fmla="*/ 8189960 w 8733721"/>
              <a:gd name="connsiteY49" fmla="*/ 4462471 h 6857999"/>
              <a:gd name="connsiteX50" fmla="*/ 8175156 w 8733721"/>
              <a:gd name="connsiteY50" fmla="*/ 4574052 h 6857999"/>
              <a:gd name="connsiteX51" fmla="*/ 8145454 w 8733721"/>
              <a:gd name="connsiteY51" fmla="*/ 4667756 h 6857999"/>
              <a:gd name="connsiteX52" fmla="*/ 8086875 w 8733721"/>
              <a:gd name="connsiteY52" fmla="*/ 4799019 h 6857999"/>
              <a:gd name="connsiteX53" fmla="*/ 8071779 w 8733721"/>
              <a:gd name="connsiteY53" fmla="*/ 4849614 h 6857999"/>
              <a:gd name="connsiteX54" fmla="*/ 8046521 w 8733721"/>
              <a:gd name="connsiteY54" fmla="*/ 4919971 h 6857999"/>
              <a:gd name="connsiteX55" fmla="*/ 7999171 w 8733721"/>
              <a:gd name="connsiteY55" fmla="*/ 5010766 h 6857999"/>
              <a:gd name="connsiteX56" fmla="*/ 7974494 w 8733721"/>
              <a:gd name="connsiteY56" fmla="*/ 5088190 h 6857999"/>
              <a:gd name="connsiteX57" fmla="*/ 7960017 w 8733721"/>
              <a:gd name="connsiteY57" fmla="*/ 5143922 h 6857999"/>
              <a:gd name="connsiteX58" fmla="*/ 7940570 w 8733721"/>
              <a:gd name="connsiteY58" fmla="*/ 5284346 h 6857999"/>
              <a:gd name="connsiteX59" fmla="*/ 7923844 w 8733721"/>
              <a:gd name="connsiteY59" fmla="*/ 5390948 h 6857999"/>
              <a:gd name="connsiteX60" fmla="*/ 7905061 w 8733721"/>
              <a:gd name="connsiteY60" fmla="*/ 5470854 h 6857999"/>
              <a:gd name="connsiteX61" fmla="*/ 7900574 w 8733721"/>
              <a:gd name="connsiteY61" fmla="*/ 5529643 h 6857999"/>
              <a:gd name="connsiteX62" fmla="*/ 7889879 w 8733721"/>
              <a:gd name="connsiteY62" fmla="*/ 5597292 h 6857999"/>
              <a:gd name="connsiteX63" fmla="*/ 7881533 w 8733721"/>
              <a:gd name="connsiteY63" fmla="*/ 5608899 h 6857999"/>
              <a:gd name="connsiteX64" fmla="*/ 7866845 w 8733721"/>
              <a:gd name="connsiteY64" fmla="*/ 5684911 h 6857999"/>
              <a:gd name="connsiteX65" fmla="*/ 7866707 w 8733721"/>
              <a:gd name="connsiteY65" fmla="*/ 5755776 h 6857999"/>
              <a:gd name="connsiteX66" fmla="*/ 7858630 w 8733721"/>
              <a:gd name="connsiteY66" fmla="*/ 5889599 h 6857999"/>
              <a:gd name="connsiteX67" fmla="*/ 7862852 w 8733721"/>
              <a:gd name="connsiteY67" fmla="*/ 5989744 h 6857999"/>
              <a:gd name="connsiteX68" fmla="*/ 7834617 w 8733721"/>
              <a:gd name="connsiteY68" fmla="*/ 6084926 h 6857999"/>
              <a:gd name="connsiteX69" fmla="*/ 7830440 w 8733721"/>
              <a:gd name="connsiteY69" fmla="*/ 6346549 h 6857999"/>
              <a:gd name="connsiteX70" fmla="*/ 7828988 w 8733721"/>
              <a:gd name="connsiteY70" fmla="*/ 6527527 h 6857999"/>
              <a:gd name="connsiteX71" fmla="*/ 7833220 w 8733721"/>
              <a:gd name="connsiteY71" fmla="*/ 6627129 h 6857999"/>
              <a:gd name="connsiteX72" fmla="*/ 7833451 w 8733721"/>
              <a:gd name="connsiteY72" fmla="*/ 6694819 h 6857999"/>
              <a:gd name="connsiteX73" fmla="*/ 7859394 w 8733721"/>
              <a:gd name="connsiteY73" fmla="*/ 6765445 h 6857999"/>
              <a:gd name="connsiteX74" fmla="*/ 7866873 w 8733721"/>
              <a:gd name="connsiteY74" fmla="*/ 6844697 h 6857999"/>
              <a:gd name="connsiteX75" fmla="*/ 7868076 w 8733721"/>
              <a:gd name="connsiteY75" fmla="*/ 6857999 h 6857999"/>
              <a:gd name="connsiteX76" fmla="*/ 2920621 w 8733721"/>
              <a:gd name="connsiteY76" fmla="*/ 6857999 h 6857999"/>
              <a:gd name="connsiteX77" fmla="*/ 961321 w 8733721"/>
              <a:gd name="connsiteY77" fmla="*/ 6857999 h 6857999"/>
              <a:gd name="connsiteX78" fmla="*/ 0 w 8733721"/>
              <a:gd name="connsiteY78" fmla="*/ 6857999 h 6857999"/>
              <a:gd name="connsiteX79" fmla="*/ 0 w 8733721"/>
              <a:gd name="connsiteY79" fmla="*/ 0 h 6857999"/>
              <a:gd name="connsiteX0" fmla="*/ 0 w 8733721"/>
              <a:gd name="connsiteY0" fmla="*/ 0 h 6857999"/>
              <a:gd name="connsiteX1" fmla="*/ 961321 w 8733721"/>
              <a:gd name="connsiteY1" fmla="*/ 0 h 6857999"/>
              <a:gd name="connsiteX2" fmla="*/ 2920621 w 8733721"/>
              <a:gd name="connsiteY2" fmla="*/ 0 h 6857999"/>
              <a:gd name="connsiteX3" fmla="*/ 8733721 w 8733721"/>
              <a:gd name="connsiteY3" fmla="*/ 0 h 6857999"/>
              <a:gd name="connsiteX4" fmla="*/ 8733721 w 8733721"/>
              <a:gd name="connsiteY4" fmla="*/ 2 h 6857999"/>
              <a:gd name="connsiteX5" fmla="*/ 8236175 w 8733721"/>
              <a:gd name="connsiteY5" fmla="*/ 2 h 6857999"/>
              <a:gd name="connsiteX6" fmla="*/ 8231178 w 8733721"/>
              <a:gd name="connsiteY6" fmla="*/ 14562 h 6857999"/>
              <a:gd name="connsiteX7" fmla="*/ 8234773 w 8733721"/>
              <a:gd name="connsiteY7" fmla="*/ 59077 h 6857999"/>
              <a:gd name="connsiteX8" fmla="*/ 8227623 w 8733721"/>
              <a:gd name="connsiteY8" fmla="*/ 107668 h 6857999"/>
              <a:gd name="connsiteX9" fmla="*/ 8246150 w 8733721"/>
              <a:gd name="connsiteY9" fmla="*/ 246136 h 6857999"/>
              <a:gd name="connsiteX10" fmla="*/ 8224308 w 8733721"/>
              <a:gd name="connsiteY10" fmla="*/ 372908 h 6857999"/>
              <a:gd name="connsiteX11" fmla="*/ 8221687 w 8733721"/>
              <a:gd name="connsiteY11" fmla="*/ 450607 h 6857999"/>
              <a:gd name="connsiteX12" fmla="*/ 8232987 w 8733721"/>
              <a:gd name="connsiteY12" fmla="*/ 812800 h 6857999"/>
              <a:gd name="connsiteX13" fmla="*/ 8241364 w 8733721"/>
              <a:gd name="connsiteY13" fmla="*/ 912727 h 6857999"/>
              <a:gd name="connsiteX14" fmla="*/ 8240165 w 8733721"/>
              <a:gd name="connsiteY14" fmla="*/ 989950 h 6857999"/>
              <a:gd name="connsiteX15" fmla="*/ 8243561 w 8733721"/>
              <a:gd name="connsiteY15" fmla="*/ 1141745 h 6857999"/>
              <a:gd name="connsiteX16" fmla="*/ 8256144 w 8733721"/>
              <a:gd name="connsiteY16" fmla="*/ 1265454 h 6857999"/>
              <a:gd name="connsiteX17" fmla="*/ 8281494 w 8733721"/>
              <a:gd name="connsiteY17" fmla="*/ 1385480 h 6857999"/>
              <a:gd name="connsiteX18" fmla="*/ 8297877 w 8733721"/>
              <a:gd name="connsiteY18" fmla="*/ 1458060 h 6857999"/>
              <a:gd name="connsiteX19" fmla="*/ 8315502 w 8733721"/>
              <a:gd name="connsiteY19" fmla="*/ 1513175 h 6857999"/>
              <a:gd name="connsiteX20" fmla="*/ 8342335 w 8733721"/>
              <a:gd name="connsiteY20" fmla="*/ 1570809 h 6857999"/>
              <a:gd name="connsiteX21" fmla="*/ 8324762 w 8733721"/>
              <a:gd name="connsiteY21" fmla="*/ 1632434 h 6857999"/>
              <a:gd name="connsiteX22" fmla="*/ 8360930 w 8733721"/>
              <a:gd name="connsiteY22" fmla="*/ 1742490 h 6857999"/>
              <a:gd name="connsiteX23" fmla="*/ 8343694 w 8733721"/>
              <a:gd name="connsiteY23" fmla="*/ 1812272 h 6857999"/>
              <a:gd name="connsiteX24" fmla="*/ 8379488 w 8733721"/>
              <a:gd name="connsiteY24" fmla="*/ 1856766 h 6857999"/>
              <a:gd name="connsiteX25" fmla="*/ 8385055 w 8733721"/>
              <a:gd name="connsiteY25" fmla="*/ 1923433 h 6857999"/>
              <a:gd name="connsiteX26" fmla="*/ 8386906 w 8733721"/>
              <a:gd name="connsiteY26" fmla="*/ 1972204 h 6857999"/>
              <a:gd name="connsiteX27" fmla="*/ 8386681 w 8733721"/>
              <a:gd name="connsiteY27" fmla="*/ 2066205 h 6857999"/>
              <a:gd name="connsiteX28" fmla="*/ 8380052 w 8733721"/>
              <a:gd name="connsiteY28" fmla="*/ 2227417 h 6857999"/>
              <a:gd name="connsiteX29" fmla="*/ 8374483 w 8733721"/>
              <a:gd name="connsiteY29" fmla="*/ 2510933 h 6857999"/>
              <a:gd name="connsiteX30" fmla="*/ 8375191 w 8733721"/>
              <a:gd name="connsiteY30" fmla="*/ 2741866 h 6857999"/>
              <a:gd name="connsiteX31" fmla="*/ 8384389 w 8733721"/>
              <a:gd name="connsiteY31" fmla="*/ 2864935 h 6857999"/>
              <a:gd name="connsiteX32" fmla="*/ 8391822 w 8733721"/>
              <a:gd name="connsiteY32" fmla="*/ 2950807 h 6857999"/>
              <a:gd name="connsiteX33" fmla="*/ 8378111 w 8733721"/>
              <a:gd name="connsiteY33" fmla="*/ 2978246 h 6857999"/>
              <a:gd name="connsiteX34" fmla="*/ 8375025 w 8733721"/>
              <a:gd name="connsiteY34" fmla="*/ 2995916 h 6857999"/>
              <a:gd name="connsiteX35" fmla="*/ 8366764 w 8733721"/>
              <a:gd name="connsiteY35" fmla="*/ 2998648 h 6857999"/>
              <a:gd name="connsiteX36" fmla="*/ 8356827 w 8733721"/>
              <a:gd name="connsiteY36" fmla="*/ 3023630 h 6857999"/>
              <a:gd name="connsiteX37" fmla="*/ 8348883 w 8733721"/>
              <a:gd name="connsiteY37" fmla="*/ 3096975 h 6857999"/>
              <a:gd name="connsiteX38" fmla="*/ 8331320 w 8733721"/>
              <a:gd name="connsiteY38" fmla="*/ 3216657 h 6857999"/>
              <a:gd name="connsiteX39" fmla="*/ 8334250 w 8733721"/>
              <a:gd name="connsiteY39" fmla="*/ 3310980 h 6857999"/>
              <a:gd name="connsiteX40" fmla="*/ 8323018 w 8733721"/>
              <a:gd name="connsiteY40" fmla="*/ 3344725 h 6857999"/>
              <a:gd name="connsiteX41" fmla="*/ 8312317 w 8733721"/>
              <a:gd name="connsiteY41" fmla="*/ 3393250 h 6857999"/>
              <a:gd name="connsiteX42" fmla="*/ 8299110 w 8733721"/>
              <a:gd name="connsiteY42" fmla="*/ 3514536 h 6857999"/>
              <a:gd name="connsiteX43" fmla="*/ 8279421 w 8733721"/>
              <a:gd name="connsiteY43" fmla="*/ 3686149 h 6857999"/>
              <a:gd name="connsiteX44" fmla="*/ 8273021 w 8733721"/>
              <a:gd name="connsiteY44" fmla="*/ 3692208 h 6857999"/>
              <a:gd name="connsiteX45" fmla="*/ 8260968 w 8733721"/>
              <a:gd name="connsiteY45" fmla="*/ 3776022 h 6857999"/>
              <a:gd name="connsiteX46" fmla="*/ 8257071 w 8733721"/>
              <a:gd name="connsiteY46" fmla="*/ 3977138 h 6857999"/>
              <a:gd name="connsiteX47" fmla="*/ 8203359 w 8733721"/>
              <a:gd name="connsiteY47" fmla="*/ 4222149 h 6857999"/>
              <a:gd name="connsiteX48" fmla="*/ 8197502 w 8733721"/>
              <a:gd name="connsiteY48" fmla="*/ 4364683 h 6857999"/>
              <a:gd name="connsiteX49" fmla="*/ 8189960 w 8733721"/>
              <a:gd name="connsiteY49" fmla="*/ 4462471 h 6857999"/>
              <a:gd name="connsiteX50" fmla="*/ 8175156 w 8733721"/>
              <a:gd name="connsiteY50" fmla="*/ 4574052 h 6857999"/>
              <a:gd name="connsiteX51" fmla="*/ 8145454 w 8733721"/>
              <a:gd name="connsiteY51" fmla="*/ 4667756 h 6857999"/>
              <a:gd name="connsiteX52" fmla="*/ 8086875 w 8733721"/>
              <a:gd name="connsiteY52" fmla="*/ 4799019 h 6857999"/>
              <a:gd name="connsiteX53" fmla="*/ 8071779 w 8733721"/>
              <a:gd name="connsiteY53" fmla="*/ 4849614 h 6857999"/>
              <a:gd name="connsiteX54" fmla="*/ 8046521 w 8733721"/>
              <a:gd name="connsiteY54" fmla="*/ 4919971 h 6857999"/>
              <a:gd name="connsiteX55" fmla="*/ 7999171 w 8733721"/>
              <a:gd name="connsiteY55" fmla="*/ 5010766 h 6857999"/>
              <a:gd name="connsiteX56" fmla="*/ 7974494 w 8733721"/>
              <a:gd name="connsiteY56" fmla="*/ 5088190 h 6857999"/>
              <a:gd name="connsiteX57" fmla="*/ 7960017 w 8733721"/>
              <a:gd name="connsiteY57" fmla="*/ 5143922 h 6857999"/>
              <a:gd name="connsiteX58" fmla="*/ 7940570 w 8733721"/>
              <a:gd name="connsiteY58" fmla="*/ 5284346 h 6857999"/>
              <a:gd name="connsiteX59" fmla="*/ 7923844 w 8733721"/>
              <a:gd name="connsiteY59" fmla="*/ 5390948 h 6857999"/>
              <a:gd name="connsiteX60" fmla="*/ 7905061 w 8733721"/>
              <a:gd name="connsiteY60" fmla="*/ 5470854 h 6857999"/>
              <a:gd name="connsiteX61" fmla="*/ 7900574 w 8733721"/>
              <a:gd name="connsiteY61" fmla="*/ 5529643 h 6857999"/>
              <a:gd name="connsiteX62" fmla="*/ 7889879 w 8733721"/>
              <a:gd name="connsiteY62" fmla="*/ 5597292 h 6857999"/>
              <a:gd name="connsiteX63" fmla="*/ 7881533 w 8733721"/>
              <a:gd name="connsiteY63" fmla="*/ 5608899 h 6857999"/>
              <a:gd name="connsiteX64" fmla="*/ 7866845 w 8733721"/>
              <a:gd name="connsiteY64" fmla="*/ 5684911 h 6857999"/>
              <a:gd name="connsiteX65" fmla="*/ 7866707 w 8733721"/>
              <a:gd name="connsiteY65" fmla="*/ 5755776 h 6857999"/>
              <a:gd name="connsiteX66" fmla="*/ 7858630 w 8733721"/>
              <a:gd name="connsiteY66" fmla="*/ 5889599 h 6857999"/>
              <a:gd name="connsiteX67" fmla="*/ 7862852 w 8733721"/>
              <a:gd name="connsiteY67" fmla="*/ 5989744 h 6857999"/>
              <a:gd name="connsiteX68" fmla="*/ 7834617 w 8733721"/>
              <a:gd name="connsiteY68" fmla="*/ 6084926 h 6857999"/>
              <a:gd name="connsiteX69" fmla="*/ 7830440 w 8733721"/>
              <a:gd name="connsiteY69" fmla="*/ 6346549 h 6857999"/>
              <a:gd name="connsiteX70" fmla="*/ 7828988 w 8733721"/>
              <a:gd name="connsiteY70" fmla="*/ 6527527 h 6857999"/>
              <a:gd name="connsiteX71" fmla="*/ 7833220 w 8733721"/>
              <a:gd name="connsiteY71" fmla="*/ 6627129 h 6857999"/>
              <a:gd name="connsiteX72" fmla="*/ 7833451 w 8733721"/>
              <a:gd name="connsiteY72" fmla="*/ 6694819 h 6857999"/>
              <a:gd name="connsiteX73" fmla="*/ 7859394 w 8733721"/>
              <a:gd name="connsiteY73" fmla="*/ 6765445 h 6857999"/>
              <a:gd name="connsiteX74" fmla="*/ 7866873 w 8733721"/>
              <a:gd name="connsiteY74" fmla="*/ 6844697 h 6857999"/>
              <a:gd name="connsiteX75" fmla="*/ 7868076 w 8733721"/>
              <a:gd name="connsiteY75" fmla="*/ 6857999 h 6857999"/>
              <a:gd name="connsiteX76" fmla="*/ 2920621 w 8733721"/>
              <a:gd name="connsiteY76" fmla="*/ 6857999 h 6857999"/>
              <a:gd name="connsiteX77" fmla="*/ 961321 w 8733721"/>
              <a:gd name="connsiteY77" fmla="*/ 6857999 h 6857999"/>
              <a:gd name="connsiteX78" fmla="*/ 0 w 8733721"/>
              <a:gd name="connsiteY78" fmla="*/ 6857999 h 6857999"/>
              <a:gd name="connsiteX79" fmla="*/ 0 w 8733721"/>
              <a:gd name="connsiteY79" fmla="*/ 0 h 6857999"/>
              <a:gd name="connsiteX0" fmla="*/ 0 w 8733721"/>
              <a:gd name="connsiteY0" fmla="*/ 0 h 6857999"/>
              <a:gd name="connsiteX1" fmla="*/ 961321 w 8733721"/>
              <a:gd name="connsiteY1" fmla="*/ 0 h 6857999"/>
              <a:gd name="connsiteX2" fmla="*/ 2920621 w 8733721"/>
              <a:gd name="connsiteY2" fmla="*/ 0 h 6857999"/>
              <a:gd name="connsiteX3" fmla="*/ 8733721 w 8733721"/>
              <a:gd name="connsiteY3" fmla="*/ 0 h 6857999"/>
              <a:gd name="connsiteX4" fmla="*/ 8733721 w 8733721"/>
              <a:gd name="connsiteY4" fmla="*/ 2 h 6857999"/>
              <a:gd name="connsiteX5" fmla="*/ 8236175 w 8733721"/>
              <a:gd name="connsiteY5" fmla="*/ 2 h 6857999"/>
              <a:gd name="connsiteX6" fmla="*/ 8231178 w 8733721"/>
              <a:gd name="connsiteY6" fmla="*/ 14562 h 6857999"/>
              <a:gd name="connsiteX7" fmla="*/ 8234773 w 8733721"/>
              <a:gd name="connsiteY7" fmla="*/ 59077 h 6857999"/>
              <a:gd name="connsiteX8" fmla="*/ 8227623 w 8733721"/>
              <a:gd name="connsiteY8" fmla="*/ 107668 h 6857999"/>
              <a:gd name="connsiteX9" fmla="*/ 8246150 w 8733721"/>
              <a:gd name="connsiteY9" fmla="*/ 246136 h 6857999"/>
              <a:gd name="connsiteX10" fmla="*/ 8224308 w 8733721"/>
              <a:gd name="connsiteY10" fmla="*/ 372908 h 6857999"/>
              <a:gd name="connsiteX11" fmla="*/ 8221687 w 8733721"/>
              <a:gd name="connsiteY11" fmla="*/ 450607 h 6857999"/>
              <a:gd name="connsiteX12" fmla="*/ 8232987 w 8733721"/>
              <a:gd name="connsiteY12" fmla="*/ 812800 h 6857999"/>
              <a:gd name="connsiteX13" fmla="*/ 8241364 w 8733721"/>
              <a:gd name="connsiteY13" fmla="*/ 912727 h 6857999"/>
              <a:gd name="connsiteX14" fmla="*/ 8240165 w 8733721"/>
              <a:gd name="connsiteY14" fmla="*/ 989950 h 6857999"/>
              <a:gd name="connsiteX15" fmla="*/ 8243561 w 8733721"/>
              <a:gd name="connsiteY15" fmla="*/ 1141745 h 6857999"/>
              <a:gd name="connsiteX16" fmla="*/ 8256144 w 8733721"/>
              <a:gd name="connsiteY16" fmla="*/ 1265454 h 6857999"/>
              <a:gd name="connsiteX17" fmla="*/ 8281494 w 8733721"/>
              <a:gd name="connsiteY17" fmla="*/ 1385480 h 6857999"/>
              <a:gd name="connsiteX18" fmla="*/ 8297877 w 8733721"/>
              <a:gd name="connsiteY18" fmla="*/ 1458060 h 6857999"/>
              <a:gd name="connsiteX19" fmla="*/ 8315502 w 8733721"/>
              <a:gd name="connsiteY19" fmla="*/ 1513175 h 6857999"/>
              <a:gd name="connsiteX20" fmla="*/ 8342335 w 8733721"/>
              <a:gd name="connsiteY20" fmla="*/ 1570809 h 6857999"/>
              <a:gd name="connsiteX21" fmla="*/ 8324762 w 8733721"/>
              <a:gd name="connsiteY21" fmla="*/ 1632434 h 6857999"/>
              <a:gd name="connsiteX22" fmla="*/ 8319231 w 8733721"/>
              <a:gd name="connsiteY22" fmla="*/ 1742490 h 6857999"/>
              <a:gd name="connsiteX23" fmla="*/ 8343694 w 8733721"/>
              <a:gd name="connsiteY23" fmla="*/ 1812272 h 6857999"/>
              <a:gd name="connsiteX24" fmla="*/ 8379488 w 8733721"/>
              <a:gd name="connsiteY24" fmla="*/ 1856766 h 6857999"/>
              <a:gd name="connsiteX25" fmla="*/ 8385055 w 8733721"/>
              <a:gd name="connsiteY25" fmla="*/ 1923433 h 6857999"/>
              <a:gd name="connsiteX26" fmla="*/ 8386906 w 8733721"/>
              <a:gd name="connsiteY26" fmla="*/ 1972204 h 6857999"/>
              <a:gd name="connsiteX27" fmla="*/ 8386681 w 8733721"/>
              <a:gd name="connsiteY27" fmla="*/ 2066205 h 6857999"/>
              <a:gd name="connsiteX28" fmla="*/ 8380052 w 8733721"/>
              <a:gd name="connsiteY28" fmla="*/ 2227417 h 6857999"/>
              <a:gd name="connsiteX29" fmla="*/ 8374483 w 8733721"/>
              <a:gd name="connsiteY29" fmla="*/ 2510933 h 6857999"/>
              <a:gd name="connsiteX30" fmla="*/ 8375191 w 8733721"/>
              <a:gd name="connsiteY30" fmla="*/ 2741866 h 6857999"/>
              <a:gd name="connsiteX31" fmla="*/ 8384389 w 8733721"/>
              <a:gd name="connsiteY31" fmla="*/ 2864935 h 6857999"/>
              <a:gd name="connsiteX32" fmla="*/ 8391822 w 8733721"/>
              <a:gd name="connsiteY32" fmla="*/ 2950807 h 6857999"/>
              <a:gd name="connsiteX33" fmla="*/ 8378111 w 8733721"/>
              <a:gd name="connsiteY33" fmla="*/ 2978246 h 6857999"/>
              <a:gd name="connsiteX34" fmla="*/ 8375025 w 8733721"/>
              <a:gd name="connsiteY34" fmla="*/ 2995916 h 6857999"/>
              <a:gd name="connsiteX35" fmla="*/ 8366764 w 8733721"/>
              <a:gd name="connsiteY35" fmla="*/ 2998648 h 6857999"/>
              <a:gd name="connsiteX36" fmla="*/ 8356827 w 8733721"/>
              <a:gd name="connsiteY36" fmla="*/ 3023630 h 6857999"/>
              <a:gd name="connsiteX37" fmla="*/ 8348883 w 8733721"/>
              <a:gd name="connsiteY37" fmla="*/ 3096975 h 6857999"/>
              <a:gd name="connsiteX38" fmla="*/ 8331320 w 8733721"/>
              <a:gd name="connsiteY38" fmla="*/ 3216657 h 6857999"/>
              <a:gd name="connsiteX39" fmla="*/ 8334250 w 8733721"/>
              <a:gd name="connsiteY39" fmla="*/ 3310980 h 6857999"/>
              <a:gd name="connsiteX40" fmla="*/ 8323018 w 8733721"/>
              <a:gd name="connsiteY40" fmla="*/ 3344725 h 6857999"/>
              <a:gd name="connsiteX41" fmla="*/ 8312317 w 8733721"/>
              <a:gd name="connsiteY41" fmla="*/ 3393250 h 6857999"/>
              <a:gd name="connsiteX42" fmla="*/ 8299110 w 8733721"/>
              <a:gd name="connsiteY42" fmla="*/ 3514536 h 6857999"/>
              <a:gd name="connsiteX43" fmla="*/ 8279421 w 8733721"/>
              <a:gd name="connsiteY43" fmla="*/ 3686149 h 6857999"/>
              <a:gd name="connsiteX44" fmla="*/ 8273021 w 8733721"/>
              <a:gd name="connsiteY44" fmla="*/ 3692208 h 6857999"/>
              <a:gd name="connsiteX45" fmla="*/ 8260968 w 8733721"/>
              <a:gd name="connsiteY45" fmla="*/ 3776022 h 6857999"/>
              <a:gd name="connsiteX46" fmla="*/ 8257071 w 8733721"/>
              <a:gd name="connsiteY46" fmla="*/ 3977138 h 6857999"/>
              <a:gd name="connsiteX47" fmla="*/ 8203359 w 8733721"/>
              <a:gd name="connsiteY47" fmla="*/ 4222149 h 6857999"/>
              <a:gd name="connsiteX48" fmla="*/ 8197502 w 8733721"/>
              <a:gd name="connsiteY48" fmla="*/ 4364683 h 6857999"/>
              <a:gd name="connsiteX49" fmla="*/ 8189960 w 8733721"/>
              <a:gd name="connsiteY49" fmla="*/ 4462471 h 6857999"/>
              <a:gd name="connsiteX50" fmla="*/ 8175156 w 8733721"/>
              <a:gd name="connsiteY50" fmla="*/ 4574052 h 6857999"/>
              <a:gd name="connsiteX51" fmla="*/ 8145454 w 8733721"/>
              <a:gd name="connsiteY51" fmla="*/ 4667756 h 6857999"/>
              <a:gd name="connsiteX52" fmla="*/ 8086875 w 8733721"/>
              <a:gd name="connsiteY52" fmla="*/ 4799019 h 6857999"/>
              <a:gd name="connsiteX53" fmla="*/ 8071779 w 8733721"/>
              <a:gd name="connsiteY53" fmla="*/ 4849614 h 6857999"/>
              <a:gd name="connsiteX54" fmla="*/ 8046521 w 8733721"/>
              <a:gd name="connsiteY54" fmla="*/ 4919971 h 6857999"/>
              <a:gd name="connsiteX55" fmla="*/ 7999171 w 8733721"/>
              <a:gd name="connsiteY55" fmla="*/ 5010766 h 6857999"/>
              <a:gd name="connsiteX56" fmla="*/ 7974494 w 8733721"/>
              <a:gd name="connsiteY56" fmla="*/ 5088190 h 6857999"/>
              <a:gd name="connsiteX57" fmla="*/ 7960017 w 8733721"/>
              <a:gd name="connsiteY57" fmla="*/ 5143922 h 6857999"/>
              <a:gd name="connsiteX58" fmla="*/ 7940570 w 8733721"/>
              <a:gd name="connsiteY58" fmla="*/ 5284346 h 6857999"/>
              <a:gd name="connsiteX59" fmla="*/ 7923844 w 8733721"/>
              <a:gd name="connsiteY59" fmla="*/ 5390948 h 6857999"/>
              <a:gd name="connsiteX60" fmla="*/ 7905061 w 8733721"/>
              <a:gd name="connsiteY60" fmla="*/ 5470854 h 6857999"/>
              <a:gd name="connsiteX61" fmla="*/ 7900574 w 8733721"/>
              <a:gd name="connsiteY61" fmla="*/ 5529643 h 6857999"/>
              <a:gd name="connsiteX62" fmla="*/ 7889879 w 8733721"/>
              <a:gd name="connsiteY62" fmla="*/ 5597292 h 6857999"/>
              <a:gd name="connsiteX63" fmla="*/ 7881533 w 8733721"/>
              <a:gd name="connsiteY63" fmla="*/ 5608899 h 6857999"/>
              <a:gd name="connsiteX64" fmla="*/ 7866845 w 8733721"/>
              <a:gd name="connsiteY64" fmla="*/ 5684911 h 6857999"/>
              <a:gd name="connsiteX65" fmla="*/ 7866707 w 8733721"/>
              <a:gd name="connsiteY65" fmla="*/ 5755776 h 6857999"/>
              <a:gd name="connsiteX66" fmla="*/ 7858630 w 8733721"/>
              <a:gd name="connsiteY66" fmla="*/ 5889599 h 6857999"/>
              <a:gd name="connsiteX67" fmla="*/ 7862852 w 8733721"/>
              <a:gd name="connsiteY67" fmla="*/ 5989744 h 6857999"/>
              <a:gd name="connsiteX68" fmla="*/ 7834617 w 8733721"/>
              <a:gd name="connsiteY68" fmla="*/ 6084926 h 6857999"/>
              <a:gd name="connsiteX69" fmla="*/ 7830440 w 8733721"/>
              <a:gd name="connsiteY69" fmla="*/ 6346549 h 6857999"/>
              <a:gd name="connsiteX70" fmla="*/ 7828988 w 8733721"/>
              <a:gd name="connsiteY70" fmla="*/ 6527527 h 6857999"/>
              <a:gd name="connsiteX71" fmla="*/ 7833220 w 8733721"/>
              <a:gd name="connsiteY71" fmla="*/ 6627129 h 6857999"/>
              <a:gd name="connsiteX72" fmla="*/ 7833451 w 8733721"/>
              <a:gd name="connsiteY72" fmla="*/ 6694819 h 6857999"/>
              <a:gd name="connsiteX73" fmla="*/ 7859394 w 8733721"/>
              <a:gd name="connsiteY73" fmla="*/ 6765445 h 6857999"/>
              <a:gd name="connsiteX74" fmla="*/ 7866873 w 8733721"/>
              <a:gd name="connsiteY74" fmla="*/ 6844697 h 6857999"/>
              <a:gd name="connsiteX75" fmla="*/ 7868076 w 8733721"/>
              <a:gd name="connsiteY75" fmla="*/ 6857999 h 6857999"/>
              <a:gd name="connsiteX76" fmla="*/ 2920621 w 8733721"/>
              <a:gd name="connsiteY76" fmla="*/ 6857999 h 6857999"/>
              <a:gd name="connsiteX77" fmla="*/ 961321 w 8733721"/>
              <a:gd name="connsiteY77" fmla="*/ 6857999 h 6857999"/>
              <a:gd name="connsiteX78" fmla="*/ 0 w 8733721"/>
              <a:gd name="connsiteY78" fmla="*/ 6857999 h 6857999"/>
              <a:gd name="connsiteX79" fmla="*/ 0 w 8733721"/>
              <a:gd name="connsiteY79" fmla="*/ 0 h 6857999"/>
              <a:gd name="connsiteX0" fmla="*/ 0 w 8733721"/>
              <a:gd name="connsiteY0" fmla="*/ 0 h 6857999"/>
              <a:gd name="connsiteX1" fmla="*/ 961321 w 8733721"/>
              <a:gd name="connsiteY1" fmla="*/ 0 h 6857999"/>
              <a:gd name="connsiteX2" fmla="*/ 2920621 w 8733721"/>
              <a:gd name="connsiteY2" fmla="*/ 0 h 6857999"/>
              <a:gd name="connsiteX3" fmla="*/ 8733721 w 8733721"/>
              <a:gd name="connsiteY3" fmla="*/ 0 h 6857999"/>
              <a:gd name="connsiteX4" fmla="*/ 8733721 w 8733721"/>
              <a:gd name="connsiteY4" fmla="*/ 2 h 6857999"/>
              <a:gd name="connsiteX5" fmla="*/ 8236175 w 8733721"/>
              <a:gd name="connsiteY5" fmla="*/ 2 h 6857999"/>
              <a:gd name="connsiteX6" fmla="*/ 8231178 w 8733721"/>
              <a:gd name="connsiteY6" fmla="*/ 14562 h 6857999"/>
              <a:gd name="connsiteX7" fmla="*/ 8234773 w 8733721"/>
              <a:gd name="connsiteY7" fmla="*/ 59077 h 6857999"/>
              <a:gd name="connsiteX8" fmla="*/ 8227623 w 8733721"/>
              <a:gd name="connsiteY8" fmla="*/ 107668 h 6857999"/>
              <a:gd name="connsiteX9" fmla="*/ 8246150 w 8733721"/>
              <a:gd name="connsiteY9" fmla="*/ 246136 h 6857999"/>
              <a:gd name="connsiteX10" fmla="*/ 8224308 w 8733721"/>
              <a:gd name="connsiteY10" fmla="*/ 372908 h 6857999"/>
              <a:gd name="connsiteX11" fmla="*/ 8221687 w 8733721"/>
              <a:gd name="connsiteY11" fmla="*/ 450607 h 6857999"/>
              <a:gd name="connsiteX12" fmla="*/ 8232987 w 8733721"/>
              <a:gd name="connsiteY12" fmla="*/ 812800 h 6857999"/>
              <a:gd name="connsiteX13" fmla="*/ 8241364 w 8733721"/>
              <a:gd name="connsiteY13" fmla="*/ 912727 h 6857999"/>
              <a:gd name="connsiteX14" fmla="*/ 8240165 w 8733721"/>
              <a:gd name="connsiteY14" fmla="*/ 989950 h 6857999"/>
              <a:gd name="connsiteX15" fmla="*/ 8243561 w 8733721"/>
              <a:gd name="connsiteY15" fmla="*/ 1141745 h 6857999"/>
              <a:gd name="connsiteX16" fmla="*/ 8256144 w 8733721"/>
              <a:gd name="connsiteY16" fmla="*/ 1265454 h 6857999"/>
              <a:gd name="connsiteX17" fmla="*/ 8281494 w 8733721"/>
              <a:gd name="connsiteY17" fmla="*/ 1385480 h 6857999"/>
              <a:gd name="connsiteX18" fmla="*/ 8297877 w 8733721"/>
              <a:gd name="connsiteY18" fmla="*/ 1458060 h 6857999"/>
              <a:gd name="connsiteX19" fmla="*/ 8315502 w 8733721"/>
              <a:gd name="connsiteY19" fmla="*/ 1513175 h 6857999"/>
              <a:gd name="connsiteX20" fmla="*/ 8342335 w 8733721"/>
              <a:gd name="connsiteY20" fmla="*/ 1570809 h 6857999"/>
              <a:gd name="connsiteX21" fmla="*/ 8324762 w 8733721"/>
              <a:gd name="connsiteY21" fmla="*/ 1632434 h 6857999"/>
              <a:gd name="connsiteX22" fmla="*/ 8319231 w 8733721"/>
              <a:gd name="connsiteY22" fmla="*/ 1742490 h 6857999"/>
              <a:gd name="connsiteX23" fmla="*/ 8343694 w 8733721"/>
              <a:gd name="connsiteY23" fmla="*/ 1812272 h 6857999"/>
              <a:gd name="connsiteX24" fmla="*/ 8379488 w 8733721"/>
              <a:gd name="connsiteY24" fmla="*/ 1856766 h 6857999"/>
              <a:gd name="connsiteX25" fmla="*/ 8385055 w 8733721"/>
              <a:gd name="connsiteY25" fmla="*/ 1923433 h 6857999"/>
              <a:gd name="connsiteX26" fmla="*/ 8386906 w 8733721"/>
              <a:gd name="connsiteY26" fmla="*/ 1972204 h 6857999"/>
              <a:gd name="connsiteX27" fmla="*/ 8386681 w 8733721"/>
              <a:gd name="connsiteY27" fmla="*/ 2066205 h 6857999"/>
              <a:gd name="connsiteX28" fmla="*/ 8380052 w 8733721"/>
              <a:gd name="connsiteY28" fmla="*/ 2227417 h 6857999"/>
              <a:gd name="connsiteX29" fmla="*/ 8374483 w 8733721"/>
              <a:gd name="connsiteY29" fmla="*/ 2510933 h 6857999"/>
              <a:gd name="connsiteX30" fmla="*/ 8375191 w 8733721"/>
              <a:gd name="connsiteY30" fmla="*/ 2741866 h 6857999"/>
              <a:gd name="connsiteX31" fmla="*/ 8384389 w 8733721"/>
              <a:gd name="connsiteY31" fmla="*/ 2864935 h 6857999"/>
              <a:gd name="connsiteX32" fmla="*/ 8391822 w 8733721"/>
              <a:gd name="connsiteY32" fmla="*/ 2950807 h 6857999"/>
              <a:gd name="connsiteX33" fmla="*/ 8378111 w 8733721"/>
              <a:gd name="connsiteY33" fmla="*/ 2978246 h 6857999"/>
              <a:gd name="connsiteX34" fmla="*/ 8375025 w 8733721"/>
              <a:gd name="connsiteY34" fmla="*/ 2995916 h 6857999"/>
              <a:gd name="connsiteX35" fmla="*/ 8366764 w 8733721"/>
              <a:gd name="connsiteY35" fmla="*/ 2998648 h 6857999"/>
              <a:gd name="connsiteX36" fmla="*/ 8356827 w 8733721"/>
              <a:gd name="connsiteY36" fmla="*/ 3023630 h 6857999"/>
              <a:gd name="connsiteX37" fmla="*/ 8348883 w 8733721"/>
              <a:gd name="connsiteY37" fmla="*/ 3096975 h 6857999"/>
              <a:gd name="connsiteX38" fmla="*/ 8331320 w 8733721"/>
              <a:gd name="connsiteY38" fmla="*/ 3216657 h 6857999"/>
              <a:gd name="connsiteX39" fmla="*/ 8334250 w 8733721"/>
              <a:gd name="connsiteY39" fmla="*/ 3310980 h 6857999"/>
              <a:gd name="connsiteX40" fmla="*/ 8323018 w 8733721"/>
              <a:gd name="connsiteY40" fmla="*/ 3344725 h 6857999"/>
              <a:gd name="connsiteX41" fmla="*/ 8312317 w 8733721"/>
              <a:gd name="connsiteY41" fmla="*/ 3393250 h 6857999"/>
              <a:gd name="connsiteX42" fmla="*/ 8299110 w 8733721"/>
              <a:gd name="connsiteY42" fmla="*/ 3514536 h 6857999"/>
              <a:gd name="connsiteX43" fmla="*/ 8279421 w 8733721"/>
              <a:gd name="connsiteY43" fmla="*/ 3686149 h 6857999"/>
              <a:gd name="connsiteX44" fmla="*/ 8273021 w 8733721"/>
              <a:gd name="connsiteY44" fmla="*/ 3692208 h 6857999"/>
              <a:gd name="connsiteX45" fmla="*/ 8260968 w 8733721"/>
              <a:gd name="connsiteY45" fmla="*/ 3776022 h 6857999"/>
              <a:gd name="connsiteX46" fmla="*/ 8209415 w 8733721"/>
              <a:gd name="connsiteY46" fmla="*/ 4060536 h 6857999"/>
              <a:gd name="connsiteX47" fmla="*/ 8203359 w 8733721"/>
              <a:gd name="connsiteY47" fmla="*/ 4222149 h 6857999"/>
              <a:gd name="connsiteX48" fmla="*/ 8197502 w 8733721"/>
              <a:gd name="connsiteY48" fmla="*/ 4364683 h 6857999"/>
              <a:gd name="connsiteX49" fmla="*/ 8189960 w 8733721"/>
              <a:gd name="connsiteY49" fmla="*/ 4462471 h 6857999"/>
              <a:gd name="connsiteX50" fmla="*/ 8175156 w 8733721"/>
              <a:gd name="connsiteY50" fmla="*/ 4574052 h 6857999"/>
              <a:gd name="connsiteX51" fmla="*/ 8145454 w 8733721"/>
              <a:gd name="connsiteY51" fmla="*/ 4667756 h 6857999"/>
              <a:gd name="connsiteX52" fmla="*/ 8086875 w 8733721"/>
              <a:gd name="connsiteY52" fmla="*/ 4799019 h 6857999"/>
              <a:gd name="connsiteX53" fmla="*/ 8071779 w 8733721"/>
              <a:gd name="connsiteY53" fmla="*/ 4849614 h 6857999"/>
              <a:gd name="connsiteX54" fmla="*/ 8046521 w 8733721"/>
              <a:gd name="connsiteY54" fmla="*/ 4919971 h 6857999"/>
              <a:gd name="connsiteX55" fmla="*/ 7999171 w 8733721"/>
              <a:gd name="connsiteY55" fmla="*/ 5010766 h 6857999"/>
              <a:gd name="connsiteX56" fmla="*/ 7974494 w 8733721"/>
              <a:gd name="connsiteY56" fmla="*/ 5088190 h 6857999"/>
              <a:gd name="connsiteX57" fmla="*/ 7960017 w 8733721"/>
              <a:gd name="connsiteY57" fmla="*/ 5143922 h 6857999"/>
              <a:gd name="connsiteX58" fmla="*/ 7940570 w 8733721"/>
              <a:gd name="connsiteY58" fmla="*/ 5284346 h 6857999"/>
              <a:gd name="connsiteX59" fmla="*/ 7923844 w 8733721"/>
              <a:gd name="connsiteY59" fmla="*/ 5390948 h 6857999"/>
              <a:gd name="connsiteX60" fmla="*/ 7905061 w 8733721"/>
              <a:gd name="connsiteY60" fmla="*/ 5470854 h 6857999"/>
              <a:gd name="connsiteX61" fmla="*/ 7900574 w 8733721"/>
              <a:gd name="connsiteY61" fmla="*/ 5529643 h 6857999"/>
              <a:gd name="connsiteX62" fmla="*/ 7889879 w 8733721"/>
              <a:gd name="connsiteY62" fmla="*/ 5597292 h 6857999"/>
              <a:gd name="connsiteX63" fmla="*/ 7881533 w 8733721"/>
              <a:gd name="connsiteY63" fmla="*/ 5608899 h 6857999"/>
              <a:gd name="connsiteX64" fmla="*/ 7866845 w 8733721"/>
              <a:gd name="connsiteY64" fmla="*/ 5684911 h 6857999"/>
              <a:gd name="connsiteX65" fmla="*/ 7866707 w 8733721"/>
              <a:gd name="connsiteY65" fmla="*/ 5755776 h 6857999"/>
              <a:gd name="connsiteX66" fmla="*/ 7858630 w 8733721"/>
              <a:gd name="connsiteY66" fmla="*/ 5889599 h 6857999"/>
              <a:gd name="connsiteX67" fmla="*/ 7862852 w 8733721"/>
              <a:gd name="connsiteY67" fmla="*/ 5989744 h 6857999"/>
              <a:gd name="connsiteX68" fmla="*/ 7834617 w 8733721"/>
              <a:gd name="connsiteY68" fmla="*/ 6084926 h 6857999"/>
              <a:gd name="connsiteX69" fmla="*/ 7830440 w 8733721"/>
              <a:gd name="connsiteY69" fmla="*/ 6346549 h 6857999"/>
              <a:gd name="connsiteX70" fmla="*/ 7828988 w 8733721"/>
              <a:gd name="connsiteY70" fmla="*/ 6527527 h 6857999"/>
              <a:gd name="connsiteX71" fmla="*/ 7833220 w 8733721"/>
              <a:gd name="connsiteY71" fmla="*/ 6627129 h 6857999"/>
              <a:gd name="connsiteX72" fmla="*/ 7833451 w 8733721"/>
              <a:gd name="connsiteY72" fmla="*/ 6694819 h 6857999"/>
              <a:gd name="connsiteX73" fmla="*/ 7859394 w 8733721"/>
              <a:gd name="connsiteY73" fmla="*/ 6765445 h 6857999"/>
              <a:gd name="connsiteX74" fmla="*/ 7866873 w 8733721"/>
              <a:gd name="connsiteY74" fmla="*/ 6844697 h 6857999"/>
              <a:gd name="connsiteX75" fmla="*/ 7868076 w 8733721"/>
              <a:gd name="connsiteY75" fmla="*/ 6857999 h 6857999"/>
              <a:gd name="connsiteX76" fmla="*/ 2920621 w 8733721"/>
              <a:gd name="connsiteY76" fmla="*/ 6857999 h 6857999"/>
              <a:gd name="connsiteX77" fmla="*/ 961321 w 8733721"/>
              <a:gd name="connsiteY77" fmla="*/ 6857999 h 6857999"/>
              <a:gd name="connsiteX78" fmla="*/ 0 w 8733721"/>
              <a:gd name="connsiteY78" fmla="*/ 6857999 h 6857999"/>
              <a:gd name="connsiteX79" fmla="*/ 0 w 8733721"/>
              <a:gd name="connsiteY79" fmla="*/ 0 h 6857999"/>
              <a:gd name="connsiteX0" fmla="*/ 0 w 8733721"/>
              <a:gd name="connsiteY0" fmla="*/ 0 h 6857999"/>
              <a:gd name="connsiteX1" fmla="*/ 961321 w 8733721"/>
              <a:gd name="connsiteY1" fmla="*/ 0 h 6857999"/>
              <a:gd name="connsiteX2" fmla="*/ 2920621 w 8733721"/>
              <a:gd name="connsiteY2" fmla="*/ 0 h 6857999"/>
              <a:gd name="connsiteX3" fmla="*/ 8733721 w 8733721"/>
              <a:gd name="connsiteY3" fmla="*/ 0 h 6857999"/>
              <a:gd name="connsiteX4" fmla="*/ 8733721 w 8733721"/>
              <a:gd name="connsiteY4" fmla="*/ 2 h 6857999"/>
              <a:gd name="connsiteX5" fmla="*/ 8236175 w 8733721"/>
              <a:gd name="connsiteY5" fmla="*/ 2 h 6857999"/>
              <a:gd name="connsiteX6" fmla="*/ 8231178 w 8733721"/>
              <a:gd name="connsiteY6" fmla="*/ 14562 h 6857999"/>
              <a:gd name="connsiteX7" fmla="*/ 8234773 w 8733721"/>
              <a:gd name="connsiteY7" fmla="*/ 59077 h 6857999"/>
              <a:gd name="connsiteX8" fmla="*/ 8227623 w 8733721"/>
              <a:gd name="connsiteY8" fmla="*/ 107668 h 6857999"/>
              <a:gd name="connsiteX9" fmla="*/ 8246150 w 8733721"/>
              <a:gd name="connsiteY9" fmla="*/ 246136 h 6857999"/>
              <a:gd name="connsiteX10" fmla="*/ 8224308 w 8733721"/>
              <a:gd name="connsiteY10" fmla="*/ 372908 h 6857999"/>
              <a:gd name="connsiteX11" fmla="*/ 8221687 w 8733721"/>
              <a:gd name="connsiteY11" fmla="*/ 450607 h 6857999"/>
              <a:gd name="connsiteX12" fmla="*/ 8232987 w 8733721"/>
              <a:gd name="connsiteY12" fmla="*/ 812800 h 6857999"/>
              <a:gd name="connsiteX13" fmla="*/ 8241364 w 8733721"/>
              <a:gd name="connsiteY13" fmla="*/ 912727 h 6857999"/>
              <a:gd name="connsiteX14" fmla="*/ 8240165 w 8733721"/>
              <a:gd name="connsiteY14" fmla="*/ 989950 h 6857999"/>
              <a:gd name="connsiteX15" fmla="*/ 8243561 w 8733721"/>
              <a:gd name="connsiteY15" fmla="*/ 1141745 h 6857999"/>
              <a:gd name="connsiteX16" fmla="*/ 8256144 w 8733721"/>
              <a:gd name="connsiteY16" fmla="*/ 1265454 h 6857999"/>
              <a:gd name="connsiteX17" fmla="*/ 8281494 w 8733721"/>
              <a:gd name="connsiteY17" fmla="*/ 1385480 h 6857999"/>
              <a:gd name="connsiteX18" fmla="*/ 8297877 w 8733721"/>
              <a:gd name="connsiteY18" fmla="*/ 1458060 h 6857999"/>
              <a:gd name="connsiteX19" fmla="*/ 8315502 w 8733721"/>
              <a:gd name="connsiteY19" fmla="*/ 1513175 h 6857999"/>
              <a:gd name="connsiteX20" fmla="*/ 8342335 w 8733721"/>
              <a:gd name="connsiteY20" fmla="*/ 1570809 h 6857999"/>
              <a:gd name="connsiteX21" fmla="*/ 8324762 w 8733721"/>
              <a:gd name="connsiteY21" fmla="*/ 1632434 h 6857999"/>
              <a:gd name="connsiteX22" fmla="*/ 8319231 w 8733721"/>
              <a:gd name="connsiteY22" fmla="*/ 1742490 h 6857999"/>
              <a:gd name="connsiteX23" fmla="*/ 8343694 w 8733721"/>
              <a:gd name="connsiteY23" fmla="*/ 1812272 h 6857999"/>
              <a:gd name="connsiteX24" fmla="*/ 8379488 w 8733721"/>
              <a:gd name="connsiteY24" fmla="*/ 1856766 h 6857999"/>
              <a:gd name="connsiteX25" fmla="*/ 8385055 w 8733721"/>
              <a:gd name="connsiteY25" fmla="*/ 1923433 h 6857999"/>
              <a:gd name="connsiteX26" fmla="*/ 8386906 w 8733721"/>
              <a:gd name="connsiteY26" fmla="*/ 1972204 h 6857999"/>
              <a:gd name="connsiteX27" fmla="*/ 8386681 w 8733721"/>
              <a:gd name="connsiteY27" fmla="*/ 2066205 h 6857999"/>
              <a:gd name="connsiteX28" fmla="*/ 8380052 w 8733721"/>
              <a:gd name="connsiteY28" fmla="*/ 2227417 h 6857999"/>
              <a:gd name="connsiteX29" fmla="*/ 8374483 w 8733721"/>
              <a:gd name="connsiteY29" fmla="*/ 2510933 h 6857999"/>
              <a:gd name="connsiteX30" fmla="*/ 8375191 w 8733721"/>
              <a:gd name="connsiteY30" fmla="*/ 2741866 h 6857999"/>
              <a:gd name="connsiteX31" fmla="*/ 8384389 w 8733721"/>
              <a:gd name="connsiteY31" fmla="*/ 2864935 h 6857999"/>
              <a:gd name="connsiteX32" fmla="*/ 8391822 w 8733721"/>
              <a:gd name="connsiteY32" fmla="*/ 2950807 h 6857999"/>
              <a:gd name="connsiteX33" fmla="*/ 8378111 w 8733721"/>
              <a:gd name="connsiteY33" fmla="*/ 2978246 h 6857999"/>
              <a:gd name="connsiteX34" fmla="*/ 8375025 w 8733721"/>
              <a:gd name="connsiteY34" fmla="*/ 2995916 h 6857999"/>
              <a:gd name="connsiteX35" fmla="*/ 8366764 w 8733721"/>
              <a:gd name="connsiteY35" fmla="*/ 2998648 h 6857999"/>
              <a:gd name="connsiteX36" fmla="*/ 8356827 w 8733721"/>
              <a:gd name="connsiteY36" fmla="*/ 3023630 h 6857999"/>
              <a:gd name="connsiteX37" fmla="*/ 8348883 w 8733721"/>
              <a:gd name="connsiteY37" fmla="*/ 3096975 h 6857999"/>
              <a:gd name="connsiteX38" fmla="*/ 8331320 w 8733721"/>
              <a:gd name="connsiteY38" fmla="*/ 3216657 h 6857999"/>
              <a:gd name="connsiteX39" fmla="*/ 8334250 w 8733721"/>
              <a:gd name="connsiteY39" fmla="*/ 3310980 h 6857999"/>
              <a:gd name="connsiteX40" fmla="*/ 8323018 w 8733721"/>
              <a:gd name="connsiteY40" fmla="*/ 3344725 h 6857999"/>
              <a:gd name="connsiteX41" fmla="*/ 8312317 w 8733721"/>
              <a:gd name="connsiteY41" fmla="*/ 3393250 h 6857999"/>
              <a:gd name="connsiteX42" fmla="*/ 8299110 w 8733721"/>
              <a:gd name="connsiteY42" fmla="*/ 3514536 h 6857999"/>
              <a:gd name="connsiteX43" fmla="*/ 8279421 w 8733721"/>
              <a:gd name="connsiteY43" fmla="*/ 3686149 h 6857999"/>
              <a:gd name="connsiteX44" fmla="*/ 8273021 w 8733721"/>
              <a:gd name="connsiteY44" fmla="*/ 3692208 h 6857999"/>
              <a:gd name="connsiteX45" fmla="*/ 8260968 w 8733721"/>
              <a:gd name="connsiteY45" fmla="*/ 3776022 h 6857999"/>
              <a:gd name="connsiteX46" fmla="*/ 8209415 w 8733721"/>
              <a:gd name="connsiteY46" fmla="*/ 4060536 h 6857999"/>
              <a:gd name="connsiteX47" fmla="*/ 8203359 w 8733721"/>
              <a:gd name="connsiteY47" fmla="*/ 4222149 h 6857999"/>
              <a:gd name="connsiteX48" fmla="*/ 8197502 w 8733721"/>
              <a:gd name="connsiteY48" fmla="*/ 4364683 h 6857999"/>
              <a:gd name="connsiteX49" fmla="*/ 8189960 w 8733721"/>
              <a:gd name="connsiteY49" fmla="*/ 4462471 h 6857999"/>
              <a:gd name="connsiteX50" fmla="*/ 8175156 w 8733721"/>
              <a:gd name="connsiteY50" fmla="*/ 4574052 h 6857999"/>
              <a:gd name="connsiteX51" fmla="*/ 8127583 w 8733721"/>
              <a:gd name="connsiteY51" fmla="*/ 4649885 h 6857999"/>
              <a:gd name="connsiteX52" fmla="*/ 8086875 w 8733721"/>
              <a:gd name="connsiteY52" fmla="*/ 4799019 h 6857999"/>
              <a:gd name="connsiteX53" fmla="*/ 8071779 w 8733721"/>
              <a:gd name="connsiteY53" fmla="*/ 4849614 h 6857999"/>
              <a:gd name="connsiteX54" fmla="*/ 8046521 w 8733721"/>
              <a:gd name="connsiteY54" fmla="*/ 4919971 h 6857999"/>
              <a:gd name="connsiteX55" fmla="*/ 7999171 w 8733721"/>
              <a:gd name="connsiteY55" fmla="*/ 5010766 h 6857999"/>
              <a:gd name="connsiteX56" fmla="*/ 7974494 w 8733721"/>
              <a:gd name="connsiteY56" fmla="*/ 5088190 h 6857999"/>
              <a:gd name="connsiteX57" fmla="*/ 7960017 w 8733721"/>
              <a:gd name="connsiteY57" fmla="*/ 5143922 h 6857999"/>
              <a:gd name="connsiteX58" fmla="*/ 7940570 w 8733721"/>
              <a:gd name="connsiteY58" fmla="*/ 5284346 h 6857999"/>
              <a:gd name="connsiteX59" fmla="*/ 7923844 w 8733721"/>
              <a:gd name="connsiteY59" fmla="*/ 5390948 h 6857999"/>
              <a:gd name="connsiteX60" fmla="*/ 7905061 w 8733721"/>
              <a:gd name="connsiteY60" fmla="*/ 5470854 h 6857999"/>
              <a:gd name="connsiteX61" fmla="*/ 7900574 w 8733721"/>
              <a:gd name="connsiteY61" fmla="*/ 5529643 h 6857999"/>
              <a:gd name="connsiteX62" fmla="*/ 7889879 w 8733721"/>
              <a:gd name="connsiteY62" fmla="*/ 5597292 h 6857999"/>
              <a:gd name="connsiteX63" fmla="*/ 7881533 w 8733721"/>
              <a:gd name="connsiteY63" fmla="*/ 5608899 h 6857999"/>
              <a:gd name="connsiteX64" fmla="*/ 7866845 w 8733721"/>
              <a:gd name="connsiteY64" fmla="*/ 5684911 h 6857999"/>
              <a:gd name="connsiteX65" fmla="*/ 7866707 w 8733721"/>
              <a:gd name="connsiteY65" fmla="*/ 5755776 h 6857999"/>
              <a:gd name="connsiteX66" fmla="*/ 7858630 w 8733721"/>
              <a:gd name="connsiteY66" fmla="*/ 5889599 h 6857999"/>
              <a:gd name="connsiteX67" fmla="*/ 7862852 w 8733721"/>
              <a:gd name="connsiteY67" fmla="*/ 5989744 h 6857999"/>
              <a:gd name="connsiteX68" fmla="*/ 7834617 w 8733721"/>
              <a:gd name="connsiteY68" fmla="*/ 6084926 h 6857999"/>
              <a:gd name="connsiteX69" fmla="*/ 7830440 w 8733721"/>
              <a:gd name="connsiteY69" fmla="*/ 6346549 h 6857999"/>
              <a:gd name="connsiteX70" fmla="*/ 7828988 w 8733721"/>
              <a:gd name="connsiteY70" fmla="*/ 6527527 h 6857999"/>
              <a:gd name="connsiteX71" fmla="*/ 7833220 w 8733721"/>
              <a:gd name="connsiteY71" fmla="*/ 6627129 h 6857999"/>
              <a:gd name="connsiteX72" fmla="*/ 7833451 w 8733721"/>
              <a:gd name="connsiteY72" fmla="*/ 6694819 h 6857999"/>
              <a:gd name="connsiteX73" fmla="*/ 7859394 w 8733721"/>
              <a:gd name="connsiteY73" fmla="*/ 6765445 h 6857999"/>
              <a:gd name="connsiteX74" fmla="*/ 7866873 w 8733721"/>
              <a:gd name="connsiteY74" fmla="*/ 6844697 h 6857999"/>
              <a:gd name="connsiteX75" fmla="*/ 7868076 w 8733721"/>
              <a:gd name="connsiteY75" fmla="*/ 6857999 h 6857999"/>
              <a:gd name="connsiteX76" fmla="*/ 2920621 w 8733721"/>
              <a:gd name="connsiteY76" fmla="*/ 6857999 h 6857999"/>
              <a:gd name="connsiteX77" fmla="*/ 961321 w 8733721"/>
              <a:gd name="connsiteY77" fmla="*/ 6857999 h 6857999"/>
              <a:gd name="connsiteX78" fmla="*/ 0 w 8733721"/>
              <a:gd name="connsiteY78" fmla="*/ 6857999 h 6857999"/>
              <a:gd name="connsiteX79" fmla="*/ 0 w 8733721"/>
              <a:gd name="connsiteY79" fmla="*/ 0 h 6857999"/>
              <a:gd name="connsiteX0" fmla="*/ 0 w 8733721"/>
              <a:gd name="connsiteY0" fmla="*/ 0 h 6857999"/>
              <a:gd name="connsiteX1" fmla="*/ 961321 w 8733721"/>
              <a:gd name="connsiteY1" fmla="*/ 0 h 6857999"/>
              <a:gd name="connsiteX2" fmla="*/ 2920621 w 8733721"/>
              <a:gd name="connsiteY2" fmla="*/ 0 h 6857999"/>
              <a:gd name="connsiteX3" fmla="*/ 8733721 w 8733721"/>
              <a:gd name="connsiteY3" fmla="*/ 0 h 6857999"/>
              <a:gd name="connsiteX4" fmla="*/ 8733721 w 8733721"/>
              <a:gd name="connsiteY4" fmla="*/ 2 h 6857999"/>
              <a:gd name="connsiteX5" fmla="*/ 8236175 w 8733721"/>
              <a:gd name="connsiteY5" fmla="*/ 2 h 6857999"/>
              <a:gd name="connsiteX6" fmla="*/ 8231178 w 8733721"/>
              <a:gd name="connsiteY6" fmla="*/ 14562 h 6857999"/>
              <a:gd name="connsiteX7" fmla="*/ 8234773 w 8733721"/>
              <a:gd name="connsiteY7" fmla="*/ 59077 h 6857999"/>
              <a:gd name="connsiteX8" fmla="*/ 8227623 w 8733721"/>
              <a:gd name="connsiteY8" fmla="*/ 107668 h 6857999"/>
              <a:gd name="connsiteX9" fmla="*/ 8246150 w 8733721"/>
              <a:gd name="connsiteY9" fmla="*/ 246136 h 6857999"/>
              <a:gd name="connsiteX10" fmla="*/ 8224308 w 8733721"/>
              <a:gd name="connsiteY10" fmla="*/ 372908 h 6857999"/>
              <a:gd name="connsiteX11" fmla="*/ 8221687 w 8733721"/>
              <a:gd name="connsiteY11" fmla="*/ 450607 h 6857999"/>
              <a:gd name="connsiteX12" fmla="*/ 8232987 w 8733721"/>
              <a:gd name="connsiteY12" fmla="*/ 812800 h 6857999"/>
              <a:gd name="connsiteX13" fmla="*/ 8241364 w 8733721"/>
              <a:gd name="connsiteY13" fmla="*/ 912727 h 6857999"/>
              <a:gd name="connsiteX14" fmla="*/ 8240165 w 8733721"/>
              <a:gd name="connsiteY14" fmla="*/ 989950 h 6857999"/>
              <a:gd name="connsiteX15" fmla="*/ 8243561 w 8733721"/>
              <a:gd name="connsiteY15" fmla="*/ 1141745 h 6857999"/>
              <a:gd name="connsiteX16" fmla="*/ 8256144 w 8733721"/>
              <a:gd name="connsiteY16" fmla="*/ 1265454 h 6857999"/>
              <a:gd name="connsiteX17" fmla="*/ 8281494 w 8733721"/>
              <a:gd name="connsiteY17" fmla="*/ 1385480 h 6857999"/>
              <a:gd name="connsiteX18" fmla="*/ 8297877 w 8733721"/>
              <a:gd name="connsiteY18" fmla="*/ 1458060 h 6857999"/>
              <a:gd name="connsiteX19" fmla="*/ 8315502 w 8733721"/>
              <a:gd name="connsiteY19" fmla="*/ 1513175 h 6857999"/>
              <a:gd name="connsiteX20" fmla="*/ 8342335 w 8733721"/>
              <a:gd name="connsiteY20" fmla="*/ 1570809 h 6857999"/>
              <a:gd name="connsiteX21" fmla="*/ 8324762 w 8733721"/>
              <a:gd name="connsiteY21" fmla="*/ 1632434 h 6857999"/>
              <a:gd name="connsiteX22" fmla="*/ 8319231 w 8733721"/>
              <a:gd name="connsiteY22" fmla="*/ 1742490 h 6857999"/>
              <a:gd name="connsiteX23" fmla="*/ 8343694 w 8733721"/>
              <a:gd name="connsiteY23" fmla="*/ 1812272 h 6857999"/>
              <a:gd name="connsiteX24" fmla="*/ 8379488 w 8733721"/>
              <a:gd name="connsiteY24" fmla="*/ 1856766 h 6857999"/>
              <a:gd name="connsiteX25" fmla="*/ 8385055 w 8733721"/>
              <a:gd name="connsiteY25" fmla="*/ 1923433 h 6857999"/>
              <a:gd name="connsiteX26" fmla="*/ 8386906 w 8733721"/>
              <a:gd name="connsiteY26" fmla="*/ 1972204 h 6857999"/>
              <a:gd name="connsiteX27" fmla="*/ 8386681 w 8733721"/>
              <a:gd name="connsiteY27" fmla="*/ 2066205 h 6857999"/>
              <a:gd name="connsiteX28" fmla="*/ 8380052 w 8733721"/>
              <a:gd name="connsiteY28" fmla="*/ 2227417 h 6857999"/>
              <a:gd name="connsiteX29" fmla="*/ 8374483 w 8733721"/>
              <a:gd name="connsiteY29" fmla="*/ 2510933 h 6857999"/>
              <a:gd name="connsiteX30" fmla="*/ 8375191 w 8733721"/>
              <a:gd name="connsiteY30" fmla="*/ 2741866 h 6857999"/>
              <a:gd name="connsiteX31" fmla="*/ 8384389 w 8733721"/>
              <a:gd name="connsiteY31" fmla="*/ 2864935 h 6857999"/>
              <a:gd name="connsiteX32" fmla="*/ 8391822 w 8733721"/>
              <a:gd name="connsiteY32" fmla="*/ 2950807 h 6857999"/>
              <a:gd name="connsiteX33" fmla="*/ 8378111 w 8733721"/>
              <a:gd name="connsiteY33" fmla="*/ 2978246 h 6857999"/>
              <a:gd name="connsiteX34" fmla="*/ 8375025 w 8733721"/>
              <a:gd name="connsiteY34" fmla="*/ 2995916 h 6857999"/>
              <a:gd name="connsiteX35" fmla="*/ 8366764 w 8733721"/>
              <a:gd name="connsiteY35" fmla="*/ 2998648 h 6857999"/>
              <a:gd name="connsiteX36" fmla="*/ 8356827 w 8733721"/>
              <a:gd name="connsiteY36" fmla="*/ 3023630 h 6857999"/>
              <a:gd name="connsiteX37" fmla="*/ 8348883 w 8733721"/>
              <a:gd name="connsiteY37" fmla="*/ 3096975 h 6857999"/>
              <a:gd name="connsiteX38" fmla="*/ 8331320 w 8733721"/>
              <a:gd name="connsiteY38" fmla="*/ 3216657 h 6857999"/>
              <a:gd name="connsiteX39" fmla="*/ 8334250 w 8733721"/>
              <a:gd name="connsiteY39" fmla="*/ 3310980 h 6857999"/>
              <a:gd name="connsiteX40" fmla="*/ 8323018 w 8733721"/>
              <a:gd name="connsiteY40" fmla="*/ 3344725 h 6857999"/>
              <a:gd name="connsiteX41" fmla="*/ 8312317 w 8733721"/>
              <a:gd name="connsiteY41" fmla="*/ 3393250 h 6857999"/>
              <a:gd name="connsiteX42" fmla="*/ 8299110 w 8733721"/>
              <a:gd name="connsiteY42" fmla="*/ 3514536 h 6857999"/>
              <a:gd name="connsiteX43" fmla="*/ 8279421 w 8733721"/>
              <a:gd name="connsiteY43" fmla="*/ 3686149 h 6857999"/>
              <a:gd name="connsiteX44" fmla="*/ 8273021 w 8733721"/>
              <a:gd name="connsiteY44" fmla="*/ 3692208 h 6857999"/>
              <a:gd name="connsiteX45" fmla="*/ 8260968 w 8733721"/>
              <a:gd name="connsiteY45" fmla="*/ 3776022 h 6857999"/>
              <a:gd name="connsiteX46" fmla="*/ 8209415 w 8733721"/>
              <a:gd name="connsiteY46" fmla="*/ 4060536 h 6857999"/>
              <a:gd name="connsiteX47" fmla="*/ 8203359 w 8733721"/>
              <a:gd name="connsiteY47" fmla="*/ 4222149 h 6857999"/>
              <a:gd name="connsiteX48" fmla="*/ 8197502 w 8733721"/>
              <a:gd name="connsiteY48" fmla="*/ 4364683 h 6857999"/>
              <a:gd name="connsiteX49" fmla="*/ 8189960 w 8733721"/>
              <a:gd name="connsiteY49" fmla="*/ 4462471 h 6857999"/>
              <a:gd name="connsiteX50" fmla="*/ 8157285 w 8733721"/>
              <a:gd name="connsiteY50" fmla="*/ 4526395 h 6857999"/>
              <a:gd name="connsiteX51" fmla="*/ 8127583 w 8733721"/>
              <a:gd name="connsiteY51" fmla="*/ 4649885 h 6857999"/>
              <a:gd name="connsiteX52" fmla="*/ 8086875 w 8733721"/>
              <a:gd name="connsiteY52" fmla="*/ 4799019 h 6857999"/>
              <a:gd name="connsiteX53" fmla="*/ 8071779 w 8733721"/>
              <a:gd name="connsiteY53" fmla="*/ 4849614 h 6857999"/>
              <a:gd name="connsiteX54" fmla="*/ 8046521 w 8733721"/>
              <a:gd name="connsiteY54" fmla="*/ 4919971 h 6857999"/>
              <a:gd name="connsiteX55" fmla="*/ 7999171 w 8733721"/>
              <a:gd name="connsiteY55" fmla="*/ 5010766 h 6857999"/>
              <a:gd name="connsiteX56" fmla="*/ 7974494 w 8733721"/>
              <a:gd name="connsiteY56" fmla="*/ 5088190 h 6857999"/>
              <a:gd name="connsiteX57" fmla="*/ 7960017 w 8733721"/>
              <a:gd name="connsiteY57" fmla="*/ 5143922 h 6857999"/>
              <a:gd name="connsiteX58" fmla="*/ 7940570 w 8733721"/>
              <a:gd name="connsiteY58" fmla="*/ 5284346 h 6857999"/>
              <a:gd name="connsiteX59" fmla="*/ 7923844 w 8733721"/>
              <a:gd name="connsiteY59" fmla="*/ 5390948 h 6857999"/>
              <a:gd name="connsiteX60" fmla="*/ 7905061 w 8733721"/>
              <a:gd name="connsiteY60" fmla="*/ 5470854 h 6857999"/>
              <a:gd name="connsiteX61" fmla="*/ 7900574 w 8733721"/>
              <a:gd name="connsiteY61" fmla="*/ 5529643 h 6857999"/>
              <a:gd name="connsiteX62" fmla="*/ 7889879 w 8733721"/>
              <a:gd name="connsiteY62" fmla="*/ 5597292 h 6857999"/>
              <a:gd name="connsiteX63" fmla="*/ 7881533 w 8733721"/>
              <a:gd name="connsiteY63" fmla="*/ 5608899 h 6857999"/>
              <a:gd name="connsiteX64" fmla="*/ 7866845 w 8733721"/>
              <a:gd name="connsiteY64" fmla="*/ 5684911 h 6857999"/>
              <a:gd name="connsiteX65" fmla="*/ 7866707 w 8733721"/>
              <a:gd name="connsiteY65" fmla="*/ 5755776 h 6857999"/>
              <a:gd name="connsiteX66" fmla="*/ 7858630 w 8733721"/>
              <a:gd name="connsiteY66" fmla="*/ 5889599 h 6857999"/>
              <a:gd name="connsiteX67" fmla="*/ 7862852 w 8733721"/>
              <a:gd name="connsiteY67" fmla="*/ 5989744 h 6857999"/>
              <a:gd name="connsiteX68" fmla="*/ 7834617 w 8733721"/>
              <a:gd name="connsiteY68" fmla="*/ 6084926 h 6857999"/>
              <a:gd name="connsiteX69" fmla="*/ 7830440 w 8733721"/>
              <a:gd name="connsiteY69" fmla="*/ 6346549 h 6857999"/>
              <a:gd name="connsiteX70" fmla="*/ 7828988 w 8733721"/>
              <a:gd name="connsiteY70" fmla="*/ 6527527 h 6857999"/>
              <a:gd name="connsiteX71" fmla="*/ 7833220 w 8733721"/>
              <a:gd name="connsiteY71" fmla="*/ 6627129 h 6857999"/>
              <a:gd name="connsiteX72" fmla="*/ 7833451 w 8733721"/>
              <a:gd name="connsiteY72" fmla="*/ 6694819 h 6857999"/>
              <a:gd name="connsiteX73" fmla="*/ 7859394 w 8733721"/>
              <a:gd name="connsiteY73" fmla="*/ 6765445 h 6857999"/>
              <a:gd name="connsiteX74" fmla="*/ 7866873 w 8733721"/>
              <a:gd name="connsiteY74" fmla="*/ 6844697 h 6857999"/>
              <a:gd name="connsiteX75" fmla="*/ 7868076 w 8733721"/>
              <a:gd name="connsiteY75" fmla="*/ 6857999 h 6857999"/>
              <a:gd name="connsiteX76" fmla="*/ 2920621 w 8733721"/>
              <a:gd name="connsiteY76" fmla="*/ 6857999 h 6857999"/>
              <a:gd name="connsiteX77" fmla="*/ 961321 w 8733721"/>
              <a:gd name="connsiteY77" fmla="*/ 6857999 h 6857999"/>
              <a:gd name="connsiteX78" fmla="*/ 0 w 8733721"/>
              <a:gd name="connsiteY78" fmla="*/ 6857999 h 6857999"/>
              <a:gd name="connsiteX79" fmla="*/ 0 w 8733721"/>
              <a:gd name="connsiteY79" fmla="*/ 0 h 6857999"/>
              <a:gd name="connsiteX0" fmla="*/ 0 w 8733721"/>
              <a:gd name="connsiteY0" fmla="*/ 0 h 6857999"/>
              <a:gd name="connsiteX1" fmla="*/ 961321 w 8733721"/>
              <a:gd name="connsiteY1" fmla="*/ 0 h 6857999"/>
              <a:gd name="connsiteX2" fmla="*/ 2920621 w 8733721"/>
              <a:gd name="connsiteY2" fmla="*/ 0 h 6857999"/>
              <a:gd name="connsiteX3" fmla="*/ 8733721 w 8733721"/>
              <a:gd name="connsiteY3" fmla="*/ 0 h 6857999"/>
              <a:gd name="connsiteX4" fmla="*/ 8236175 w 8733721"/>
              <a:gd name="connsiteY4" fmla="*/ 2 h 6857999"/>
              <a:gd name="connsiteX5" fmla="*/ 8231178 w 8733721"/>
              <a:gd name="connsiteY5" fmla="*/ 14562 h 6857999"/>
              <a:gd name="connsiteX6" fmla="*/ 8234773 w 8733721"/>
              <a:gd name="connsiteY6" fmla="*/ 59077 h 6857999"/>
              <a:gd name="connsiteX7" fmla="*/ 8227623 w 8733721"/>
              <a:gd name="connsiteY7" fmla="*/ 107668 h 6857999"/>
              <a:gd name="connsiteX8" fmla="*/ 8246150 w 8733721"/>
              <a:gd name="connsiteY8" fmla="*/ 246136 h 6857999"/>
              <a:gd name="connsiteX9" fmla="*/ 8224308 w 8733721"/>
              <a:gd name="connsiteY9" fmla="*/ 372908 h 6857999"/>
              <a:gd name="connsiteX10" fmla="*/ 8221687 w 8733721"/>
              <a:gd name="connsiteY10" fmla="*/ 450607 h 6857999"/>
              <a:gd name="connsiteX11" fmla="*/ 8232987 w 8733721"/>
              <a:gd name="connsiteY11" fmla="*/ 812800 h 6857999"/>
              <a:gd name="connsiteX12" fmla="*/ 8241364 w 8733721"/>
              <a:gd name="connsiteY12" fmla="*/ 912727 h 6857999"/>
              <a:gd name="connsiteX13" fmla="*/ 8240165 w 8733721"/>
              <a:gd name="connsiteY13" fmla="*/ 989950 h 6857999"/>
              <a:gd name="connsiteX14" fmla="*/ 8243561 w 8733721"/>
              <a:gd name="connsiteY14" fmla="*/ 1141745 h 6857999"/>
              <a:gd name="connsiteX15" fmla="*/ 8256144 w 8733721"/>
              <a:gd name="connsiteY15" fmla="*/ 1265454 h 6857999"/>
              <a:gd name="connsiteX16" fmla="*/ 8281494 w 8733721"/>
              <a:gd name="connsiteY16" fmla="*/ 1385480 h 6857999"/>
              <a:gd name="connsiteX17" fmla="*/ 8297877 w 8733721"/>
              <a:gd name="connsiteY17" fmla="*/ 1458060 h 6857999"/>
              <a:gd name="connsiteX18" fmla="*/ 8315502 w 8733721"/>
              <a:gd name="connsiteY18" fmla="*/ 1513175 h 6857999"/>
              <a:gd name="connsiteX19" fmla="*/ 8342335 w 8733721"/>
              <a:gd name="connsiteY19" fmla="*/ 1570809 h 6857999"/>
              <a:gd name="connsiteX20" fmla="*/ 8324762 w 8733721"/>
              <a:gd name="connsiteY20" fmla="*/ 1632434 h 6857999"/>
              <a:gd name="connsiteX21" fmla="*/ 8319231 w 8733721"/>
              <a:gd name="connsiteY21" fmla="*/ 1742490 h 6857999"/>
              <a:gd name="connsiteX22" fmla="*/ 8343694 w 8733721"/>
              <a:gd name="connsiteY22" fmla="*/ 1812272 h 6857999"/>
              <a:gd name="connsiteX23" fmla="*/ 8379488 w 8733721"/>
              <a:gd name="connsiteY23" fmla="*/ 1856766 h 6857999"/>
              <a:gd name="connsiteX24" fmla="*/ 8385055 w 8733721"/>
              <a:gd name="connsiteY24" fmla="*/ 1923433 h 6857999"/>
              <a:gd name="connsiteX25" fmla="*/ 8386906 w 8733721"/>
              <a:gd name="connsiteY25" fmla="*/ 1972204 h 6857999"/>
              <a:gd name="connsiteX26" fmla="*/ 8386681 w 8733721"/>
              <a:gd name="connsiteY26" fmla="*/ 2066205 h 6857999"/>
              <a:gd name="connsiteX27" fmla="*/ 8380052 w 8733721"/>
              <a:gd name="connsiteY27" fmla="*/ 2227417 h 6857999"/>
              <a:gd name="connsiteX28" fmla="*/ 8374483 w 8733721"/>
              <a:gd name="connsiteY28" fmla="*/ 2510933 h 6857999"/>
              <a:gd name="connsiteX29" fmla="*/ 8375191 w 8733721"/>
              <a:gd name="connsiteY29" fmla="*/ 2741866 h 6857999"/>
              <a:gd name="connsiteX30" fmla="*/ 8384389 w 8733721"/>
              <a:gd name="connsiteY30" fmla="*/ 2864935 h 6857999"/>
              <a:gd name="connsiteX31" fmla="*/ 8391822 w 8733721"/>
              <a:gd name="connsiteY31" fmla="*/ 2950807 h 6857999"/>
              <a:gd name="connsiteX32" fmla="*/ 8378111 w 8733721"/>
              <a:gd name="connsiteY32" fmla="*/ 2978246 h 6857999"/>
              <a:gd name="connsiteX33" fmla="*/ 8375025 w 8733721"/>
              <a:gd name="connsiteY33" fmla="*/ 2995916 h 6857999"/>
              <a:gd name="connsiteX34" fmla="*/ 8366764 w 8733721"/>
              <a:gd name="connsiteY34" fmla="*/ 2998648 h 6857999"/>
              <a:gd name="connsiteX35" fmla="*/ 8356827 w 8733721"/>
              <a:gd name="connsiteY35" fmla="*/ 3023630 h 6857999"/>
              <a:gd name="connsiteX36" fmla="*/ 8348883 w 8733721"/>
              <a:gd name="connsiteY36" fmla="*/ 3096975 h 6857999"/>
              <a:gd name="connsiteX37" fmla="*/ 8331320 w 8733721"/>
              <a:gd name="connsiteY37" fmla="*/ 3216657 h 6857999"/>
              <a:gd name="connsiteX38" fmla="*/ 8334250 w 8733721"/>
              <a:gd name="connsiteY38" fmla="*/ 3310980 h 6857999"/>
              <a:gd name="connsiteX39" fmla="*/ 8323018 w 8733721"/>
              <a:gd name="connsiteY39" fmla="*/ 3344725 h 6857999"/>
              <a:gd name="connsiteX40" fmla="*/ 8312317 w 8733721"/>
              <a:gd name="connsiteY40" fmla="*/ 3393250 h 6857999"/>
              <a:gd name="connsiteX41" fmla="*/ 8299110 w 8733721"/>
              <a:gd name="connsiteY41" fmla="*/ 3514536 h 6857999"/>
              <a:gd name="connsiteX42" fmla="*/ 8279421 w 8733721"/>
              <a:gd name="connsiteY42" fmla="*/ 3686149 h 6857999"/>
              <a:gd name="connsiteX43" fmla="*/ 8273021 w 8733721"/>
              <a:gd name="connsiteY43" fmla="*/ 3692208 h 6857999"/>
              <a:gd name="connsiteX44" fmla="*/ 8260968 w 8733721"/>
              <a:gd name="connsiteY44" fmla="*/ 3776022 h 6857999"/>
              <a:gd name="connsiteX45" fmla="*/ 8209415 w 8733721"/>
              <a:gd name="connsiteY45" fmla="*/ 4060536 h 6857999"/>
              <a:gd name="connsiteX46" fmla="*/ 8203359 w 8733721"/>
              <a:gd name="connsiteY46" fmla="*/ 4222149 h 6857999"/>
              <a:gd name="connsiteX47" fmla="*/ 8197502 w 8733721"/>
              <a:gd name="connsiteY47" fmla="*/ 4364683 h 6857999"/>
              <a:gd name="connsiteX48" fmla="*/ 8189960 w 8733721"/>
              <a:gd name="connsiteY48" fmla="*/ 4462471 h 6857999"/>
              <a:gd name="connsiteX49" fmla="*/ 8157285 w 8733721"/>
              <a:gd name="connsiteY49" fmla="*/ 4526395 h 6857999"/>
              <a:gd name="connsiteX50" fmla="*/ 8127583 w 8733721"/>
              <a:gd name="connsiteY50" fmla="*/ 4649885 h 6857999"/>
              <a:gd name="connsiteX51" fmla="*/ 8086875 w 8733721"/>
              <a:gd name="connsiteY51" fmla="*/ 4799019 h 6857999"/>
              <a:gd name="connsiteX52" fmla="*/ 8071779 w 8733721"/>
              <a:gd name="connsiteY52" fmla="*/ 4849614 h 6857999"/>
              <a:gd name="connsiteX53" fmla="*/ 8046521 w 8733721"/>
              <a:gd name="connsiteY53" fmla="*/ 4919971 h 6857999"/>
              <a:gd name="connsiteX54" fmla="*/ 7999171 w 8733721"/>
              <a:gd name="connsiteY54" fmla="*/ 5010766 h 6857999"/>
              <a:gd name="connsiteX55" fmla="*/ 7974494 w 8733721"/>
              <a:gd name="connsiteY55" fmla="*/ 5088190 h 6857999"/>
              <a:gd name="connsiteX56" fmla="*/ 7960017 w 8733721"/>
              <a:gd name="connsiteY56" fmla="*/ 5143922 h 6857999"/>
              <a:gd name="connsiteX57" fmla="*/ 7940570 w 8733721"/>
              <a:gd name="connsiteY57" fmla="*/ 5284346 h 6857999"/>
              <a:gd name="connsiteX58" fmla="*/ 7923844 w 8733721"/>
              <a:gd name="connsiteY58" fmla="*/ 5390948 h 6857999"/>
              <a:gd name="connsiteX59" fmla="*/ 7905061 w 8733721"/>
              <a:gd name="connsiteY59" fmla="*/ 5470854 h 6857999"/>
              <a:gd name="connsiteX60" fmla="*/ 7900574 w 8733721"/>
              <a:gd name="connsiteY60" fmla="*/ 5529643 h 6857999"/>
              <a:gd name="connsiteX61" fmla="*/ 7889879 w 8733721"/>
              <a:gd name="connsiteY61" fmla="*/ 5597292 h 6857999"/>
              <a:gd name="connsiteX62" fmla="*/ 7881533 w 8733721"/>
              <a:gd name="connsiteY62" fmla="*/ 5608899 h 6857999"/>
              <a:gd name="connsiteX63" fmla="*/ 7866845 w 8733721"/>
              <a:gd name="connsiteY63" fmla="*/ 5684911 h 6857999"/>
              <a:gd name="connsiteX64" fmla="*/ 7866707 w 8733721"/>
              <a:gd name="connsiteY64" fmla="*/ 5755776 h 6857999"/>
              <a:gd name="connsiteX65" fmla="*/ 7858630 w 8733721"/>
              <a:gd name="connsiteY65" fmla="*/ 5889599 h 6857999"/>
              <a:gd name="connsiteX66" fmla="*/ 7862852 w 8733721"/>
              <a:gd name="connsiteY66" fmla="*/ 5989744 h 6857999"/>
              <a:gd name="connsiteX67" fmla="*/ 7834617 w 8733721"/>
              <a:gd name="connsiteY67" fmla="*/ 6084926 h 6857999"/>
              <a:gd name="connsiteX68" fmla="*/ 7830440 w 8733721"/>
              <a:gd name="connsiteY68" fmla="*/ 6346549 h 6857999"/>
              <a:gd name="connsiteX69" fmla="*/ 7828988 w 8733721"/>
              <a:gd name="connsiteY69" fmla="*/ 6527527 h 6857999"/>
              <a:gd name="connsiteX70" fmla="*/ 7833220 w 8733721"/>
              <a:gd name="connsiteY70" fmla="*/ 6627129 h 6857999"/>
              <a:gd name="connsiteX71" fmla="*/ 7833451 w 8733721"/>
              <a:gd name="connsiteY71" fmla="*/ 6694819 h 6857999"/>
              <a:gd name="connsiteX72" fmla="*/ 7859394 w 8733721"/>
              <a:gd name="connsiteY72" fmla="*/ 6765445 h 6857999"/>
              <a:gd name="connsiteX73" fmla="*/ 7866873 w 8733721"/>
              <a:gd name="connsiteY73" fmla="*/ 6844697 h 6857999"/>
              <a:gd name="connsiteX74" fmla="*/ 7868076 w 8733721"/>
              <a:gd name="connsiteY74" fmla="*/ 6857999 h 6857999"/>
              <a:gd name="connsiteX75" fmla="*/ 2920621 w 8733721"/>
              <a:gd name="connsiteY75" fmla="*/ 6857999 h 6857999"/>
              <a:gd name="connsiteX76" fmla="*/ 961321 w 8733721"/>
              <a:gd name="connsiteY76" fmla="*/ 6857999 h 6857999"/>
              <a:gd name="connsiteX77" fmla="*/ 0 w 8733721"/>
              <a:gd name="connsiteY77" fmla="*/ 6857999 h 6857999"/>
              <a:gd name="connsiteX78" fmla="*/ 0 w 8733721"/>
              <a:gd name="connsiteY78" fmla="*/ 0 h 6857999"/>
              <a:gd name="connsiteX0" fmla="*/ 0 w 8394178"/>
              <a:gd name="connsiteY0" fmla="*/ 0 h 6857999"/>
              <a:gd name="connsiteX1" fmla="*/ 961321 w 8394178"/>
              <a:gd name="connsiteY1" fmla="*/ 0 h 6857999"/>
              <a:gd name="connsiteX2" fmla="*/ 2920621 w 8394178"/>
              <a:gd name="connsiteY2" fmla="*/ 0 h 6857999"/>
              <a:gd name="connsiteX3" fmla="*/ 8236175 w 8394178"/>
              <a:gd name="connsiteY3" fmla="*/ 2 h 6857999"/>
              <a:gd name="connsiteX4" fmla="*/ 8231178 w 8394178"/>
              <a:gd name="connsiteY4" fmla="*/ 14562 h 6857999"/>
              <a:gd name="connsiteX5" fmla="*/ 8234773 w 8394178"/>
              <a:gd name="connsiteY5" fmla="*/ 59077 h 6857999"/>
              <a:gd name="connsiteX6" fmla="*/ 8227623 w 8394178"/>
              <a:gd name="connsiteY6" fmla="*/ 107668 h 6857999"/>
              <a:gd name="connsiteX7" fmla="*/ 8246150 w 8394178"/>
              <a:gd name="connsiteY7" fmla="*/ 246136 h 6857999"/>
              <a:gd name="connsiteX8" fmla="*/ 8224308 w 8394178"/>
              <a:gd name="connsiteY8" fmla="*/ 372908 h 6857999"/>
              <a:gd name="connsiteX9" fmla="*/ 8221687 w 8394178"/>
              <a:gd name="connsiteY9" fmla="*/ 450607 h 6857999"/>
              <a:gd name="connsiteX10" fmla="*/ 8232987 w 8394178"/>
              <a:gd name="connsiteY10" fmla="*/ 812800 h 6857999"/>
              <a:gd name="connsiteX11" fmla="*/ 8241364 w 8394178"/>
              <a:gd name="connsiteY11" fmla="*/ 912727 h 6857999"/>
              <a:gd name="connsiteX12" fmla="*/ 8240165 w 8394178"/>
              <a:gd name="connsiteY12" fmla="*/ 989950 h 6857999"/>
              <a:gd name="connsiteX13" fmla="*/ 8243561 w 8394178"/>
              <a:gd name="connsiteY13" fmla="*/ 1141745 h 6857999"/>
              <a:gd name="connsiteX14" fmla="*/ 8256144 w 8394178"/>
              <a:gd name="connsiteY14" fmla="*/ 1265454 h 6857999"/>
              <a:gd name="connsiteX15" fmla="*/ 8281494 w 8394178"/>
              <a:gd name="connsiteY15" fmla="*/ 1385480 h 6857999"/>
              <a:gd name="connsiteX16" fmla="*/ 8297877 w 8394178"/>
              <a:gd name="connsiteY16" fmla="*/ 1458060 h 6857999"/>
              <a:gd name="connsiteX17" fmla="*/ 8315502 w 8394178"/>
              <a:gd name="connsiteY17" fmla="*/ 1513175 h 6857999"/>
              <a:gd name="connsiteX18" fmla="*/ 8342335 w 8394178"/>
              <a:gd name="connsiteY18" fmla="*/ 1570809 h 6857999"/>
              <a:gd name="connsiteX19" fmla="*/ 8324762 w 8394178"/>
              <a:gd name="connsiteY19" fmla="*/ 1632434 h 6857999"/>
              <a:gd name="connsiteX20" fmla="*/ 8319231 w 8394178"/>
              <a:gd name="connsiteY20" fmla="*/ 1742490 h 6857999"/>
              <a:gd name="connsiteX21" fmla="*/ 8343694 w 8394178"/>
              <a:gd name="connsiteY21" fmla="*/ 1812272 h 6857999"/>
              <a:gd name="connsiteX22" fmla="*/ 8379488 w 8394178"/>
              <a:gd name="connsiteY22" fmla="*/ 1856766 h 6857999"/>
              <a:gd name="connsiteX23" fmla="*/ 8385055 w 8394178"/>
              <a:gd name="connsiteY23" fmla="*/ 1923433 h 6857999"/>
              <a:gd name="connsiteX24" fmla="*/ 8386906 w 8394178"/>
              <a:gd name="connsiteY24" fmla="*/ 1972204 h 6857999"/>
              <a:gd name="connsiteX25" fmla="*/ 8386681 w 8394178"/>
              <a:gd name="connsiteY25" fmla="*/ 2066205 h 6857999"/>
              <a:gd name="connsiteX26" fmla="*/ 8380052 w 8394178"/>
              <a:gd name="connsiteY26" fmla="*/ 2227417 h 6857999"/>
              <a:gd name="connsiteX27" fmla="*/ 8374483 w 8394178"/>
              <a:gd name="connsiteY27" fmla="*/ 2510933 h 6857999"/>
              <a:gd name="connsiteX28" fmla="*/ 8375191 w 8394178"/>
              <a:gd name="connsiteY28" fmla="*/ 2741866 h 6857999"/>
              <a:gd name="connsiteX29" fmla="*/ 8384389 w 8394178"/>
              <a:gd name="connsiteY29" fmla="*/ 2864935 h 6857999"/>
              <a:gd name="connsiteX30" fmla="*/ 8391822 w 8394178"/>
              <a:gd name="connsiteY30" fmla="*/ 2950807 h 6857999"/>
              <a:gd name="connsiteX31" fmla="*/ 8378111 w 8394178"/>
              <a:gd name="connsiteY31" fmla="*/ 2978246 h 6857999"/>
              <a:gd name="connsiteX32" fmla="*/ 8375025 w 8394178"/>
              <a:gd name="connsiteY32" fmla="*/ 2995916 h 6857999"/>
              <a:gd name="connsiteX33" fmla="*/ 8366764 w 8394178"/>
              <a:gd name="connsiteY33" fmla="*/ 2998648 h 6857999"/>
              <a:gd name="connsiteX34" fmla="*/ 8356827 w 8394178"/>
              <a:gd name="connsiteY34" fmla="*/ 3023630 h 6857999"/>
              <a:gd name="connsiteX35" fmla="*/ 8348883 w 8394178"/>
              <a:gd name="connsiteY35" fmla="*/ 3096975 h 6857999"/>
              <a:gd name="connsiteX36" fmla="*/ 8331320 w 8394178"/>
              <a:gd name="connsiteY36" fmla="*/ 3216657 h 6857999"/>
              <a:gd name="connsiteX37" fmla="*/ 8334250 w 8394178"/>
              <a:gd name="connsiteY37" fmla="*/ 3310980 h 6857999"/>
              <a:gd name="connsiteX38" fmla="*/ 8323018 w 8394178"/>
              <a:gd name="connsiteY38" fmla="*/ 3344725 h 6857999"/>
              <a:gd name="connsiteX39" fmla="*/ 8312317 w 8394178"/>
              <a:gd name="connsiteY39" fmla="*/ 3393250 h 6857999"/>
              <a:gd name="connsiteX40" fmla="*/ 8299110 w 8394178"/>
              <a:gd name="connsiteY40" fmla="*/ 3514536 h 6857999"/>
              <a:gd name="connsiteX41" fmla="*/ 8279421 w 8394178"/>
              <a:gd name="connsiteY41" fmla="*/ 3686149 h 6857999"/>
              <a:gd name="connsiteX42" fmla="*/ 8273021 w 8394178"/>
              <a:gd name="connsiteY42" fmla="*/ 3692208 h 6857999"/>
              <a:gd name="connsiteX43" fmla="*/ 8260968 w 8394178"/>
              <a:gd name="connsiteY43" fmla="*/ 3776022 h 6857999"/>
              <a:gd name="connsiteX44" fmla="*/ 8209415 w 8394178"/>
              <a:gd name="connsiteY44" fmla="*/ 4060536 h 6857999"/>
              <a:gd name="connsiteX45" fmla="*/ 8203359 w 8394178"/>
              <a:gd name="connsiteY45" fmla="*/ 4222149 h 6857999"/>
              <a:gd name="connsiteX46" fmla="*/ 8197502 w 8394178"/>
              <a:gd name="connsiteY46" fmla="*/ 4364683 h 6857999"/>
              <a:gd name="connsiteX47" fmla="*/ 8189960 w 8394178"/>
              <a:gd name="connsiteY47" fmla="*/ 4462471 h 6857999"/>
              <a:gd name="connsiteX48" fmla="*/ 8157285 w 8394178"/>
              <a:gd name="connsiteY48" fmla="*/ 4526395 h 6857999"/>
              <a:gd name="connsiteX49" fmla="*/ 8127583 w 8394178"/>
              <a:gd name="connsiteY49" fmla="*/ 4649885 h 6857999"/>
              <a:gd name="connsiteX50" fmla="*/ 8086875 w 8394178"/>
              <a:gd name="connsiteY50" fmla="*/ 4799019 h 6857999"/>
              <a:gd name="connsiteX51" fmla="*/ 8071779 w 8394178"/>
              <a:gd name="connsiteY51" fmla="*/ 4849614 h 6857999"/>
              <a:gd name="connsiteX52" fmla="*/ 8046521 w 8394178"/>
              <a:gd name="connsiteY52" fmla="*/ 4919971 h 6857999"/>
              <a:gd name="connsiteX53" fmla="*/ 7999171 w 8394178"/>
              <a:gd name="connsiteY53" fmla="*/ 5010766 h 6857999"/>
              <a:gd name="connsiteX54" fmla="*/ 7974494 w 8394178"/>
              <a:gd name="connsiteY54" fmla="*/ 5088190 h 6857999"/>
              <a:gd name="connsiteX55" fmla="*/ 7960017 w 8394178"/>
              <a:gd name="connsiteY55" fmla="*/ 5143922 h 6857999"/>
              <a:gd name="connsiteX56" fmla="*/ 7940570 w 8394178"/>
              <a:gd name="connsiteY56" fmla="*/ 5284346 h 6857999"/>
              <a:gd name="connsiteX57" fmla="*/ 7923844 w 8394178"/>
              <a:gd name="connsiteY57" fmla="*/ 5390948 h 6857999"/>
              <a:gd name="connsiteX58" fmla="*/ 7905061 w 8394178"/>
              <a:gd name="connsiteY58" fmla="*/ 5470854 h 6857999"/>
              <a:gd name="connsiteX59" fmla="*/ 7900574 w 8394178"/>
              <a:gd name="connsiteY59" fmla="*/ 5529643 h 6857999"/>
              <a:gd name="connsiteX60" fmla="*/ 7889879 w 8394178"/>
              <a:gd name="connsiteY60" fmla="*/ 5597292 h 6857999"/>
              <a:gd name="connsiteX61" fmla="*/ 7881533 w 8394178"/>
              <a:gd name="connsiteY61" fmla="*/ 5608899 h 6857999"/>
              <a:gd name="connsiteX62" fmla="*/ 7866845 w 8394178"/>
              <a:gd name="connsiteY62" fmla="*/ 5684911 h 6857999"/>
              <a:gd name="connsiteX63" fmla="*/ 7866707 w 8394178"/>
              <a:gd name="connsiteY63" fmla="*/ 5755776 h 6857999"/>
              <a:gd name="connsiteX64" fmla="*/ 7858630 w 8394178"/>
              <a:gd name="connsiteY64" fmla="*/ 5889599 h 6857999"/>
              <a:gd name="connsiteX65" fmla="*/ 7862852 w 8394178"/>
              <a:gd name="connsiteY65" fmla="*/ 5989744 h 6857999"/>
              <a:gd name="connsiteX66" fmla="*/ 7834617 w 8394178"/>
              <a:gd name="connsiteY66" fmla="*/ 6084926 h 6857999"/>
              <a:gd name="connsiteX67" fmla="*/ 7830440 w 8394178"/>
              <a:gd name="connsiteY67" fmla="*/ 6346549 h 6857999"/>
              <a:gd name="connsiteX68" fmla="*/ 7828988 w 8394178"/>
              <a:gd name="connsiteY68" fmla="*/ 6527527 h 6857999"/>
              <a:gd name="connsiteX69" fmla="*/ 7833220 w 8394178"/>
              <a:gd name="connsiteY69" fmla="*/ 6627129 h 6857999"/>
              <a:gd name="connsiteX70" fmla="*/ 7833451 w 8394178"/>
              <a:gd name="connsiteY70" fmla="*/ 6694819 h 6857999"/>
              <a:gd name="connsiteX71" fmla="*/ 7859394 w 8394178"/>
              <a:gd name="connsiteY71" fmla="*/ 6765445 h 6857999"/>
              <a:gd name="connsiteX72" fmla="*/ 7866873 w 8394178"/>
              <a:gd name="connsiteY72" fmla="*/ 6844697 h 6857999"/>
              <a:gd name="connsiteX73" fmla="*/ 7868076 w 8394178"/>
              <a:gd name="connsiteY73" fmla="*/ 6857999 h 6857999"/>
              <a:gd name="connsiteX74" fmla="*/ 2920621 w 8394178"/>
              <a:gd name="connsiteY74" fmla="*/ 6857999 h 6857999"/>
              <a:gd name="connsiteX75" fmla="*/ 961321 w 8394178"/>
              <a:gd name="connsiteY75" fmla="*/ 6857999 h 6857999"/>
              <a:gd name="connsiteX76" fmla="*/ 0 w 8394178"/>
              <a:gd name="connsiteY76" fmla="*/ 6857999 h 6857999"/>
              <a:gd name="connsiteX77" fmla="*/ 0 w 8394178"/>
              <a:gd name="connsiteY77" fmla="*/ 0 h 6857999"/>
              <a:gd name="connsiteX0" fmla="*/ 0 w 8394178"/>
              <a:gd name="connsiteY0" fmla="*/ 0 h 6857999"/>
              <a:gd name="connsiteX1" fmla="*/ 961321 w 8394178"/>
              <a:gd name="connsiteY1" fmla="*/ 0 h 6857999"/>
              <a:gd name="connsiteX2" fmla="*/ 8236175 w 8394178"/>
              <a:gd name="connsiteY2" fmla="*/ 2 h 6857999"/>
              <a:gd name="connsiteX3" fmla="*/ 8231178 w 8394178"/>
              <a:gd name="connsiteY3" fmla="*/ 14562 h 6857999"/>
              <a:gd name="connsiteX4" fmla="*/ 8234773 w 8394178"/>
              <a:gd name="connsiteY4" fmla="*/ 59077 h 6857999"/>
              <a:gd name="connsiteX5" fmla="*/ 8227623 w 8394178"/>
              <a:gd name="connsiteY5" fmla="*/ 107668 h 6857999"/>
              <a:gd name="connsiteX6" fmla="*/ 8246150 w 8394178"/>
              <a:gd name="connsiteY6" fmla="*/ 246136 h 6857999"/>
              <a:gd name="connsiteX7" fmla="*/ 8224308 w 8394178"/>
              <a:gd name="connsiteY7" fmla="*/ 372908 h 6857999"/>
              <a:gd name="connsiteX8" fmla="*/ 8221687 w 8394178"/>
              <a:gd name="connsiteY8" fmla="*/ 450607 h 6857999"/>
              <a:gd name="connsiteX9" fmla="*/ 8232987 w 8394178"/>
              <a:gd name="connsiteY9" fmla="*/ 812800 h 6857999"/>
              <a:gd name="connsiteX10" fmla="*/ 8241364 w 8394178"/>
              <a:gd name="connsiteY10" fmla="*/ 912727 h 6857999"/>
              <a:gd name="connsiteX11" fmla="*/ 8240165 w 8394178"/>
              <a:gd name="connsiteY11" fmla="*/ 989950 h 6857999"/>
              <a:gd name="connsiteX12" fmla="*/ 8243561 w 8394178"/>
              <a:gd name="connsiteY12" fmla="*/ 1141745 h 6857999"/>
              <a:gd name="connsiteX13" fmla="*/ 8256144 w 8394178"/>
              <a:gd name="connsiteY13" fmla="*/ 1265454 h 6857999"/>
              <a:gd name="connsiteX14" fmla="*/ 8281494 w 8394178"/>
              <a:gd name="connsiteY14" fmla="*/ 1385480 h 6857999"/>
              <a:gd name="connsiteX15" fmla="*/ 8297877 w 8394178"/>
              <a:gd name="connsiteY15" fmla="*/ 1458060 h 6857999"/>
              <a:gd name="connsiteX16" fmla="*/ 8315502 w 8394178"/>
              <a:gd name="connsiteY16" fmla="*/ 1513175 h 6857999"/>
              <a:gd name="connsiteX17" fmla="*/ 8342335 w 8394178"/>
              <a:gd name="connsiteY17" fmla="*/ 1570809 h 6857999"/>
              <a:gd name="connsiteX18" fmla="*/ 8324762 w 8394178"/>
              <a:gd name="connsiteY18" fmla="*/ 1632434 h 6857999"/>
              <a:gd name="connsiteX19" fmla="*/ 8319231 w 8394178"/>
              <a:gd name="connsiteY19" fmla="*/ 1742490 h 6857999"/>
              <a:gd name="connsiteX20" fmla="*/ 8343694 w 8394178"/>
              <a:gd name="connsiteY20" fmla="*/ 1812272 h 6857999"/>
              <a:gd name="connsiteX21" fmla="*/ 8379488 w 8394178"/>
              <a:gd name="connsiteY21" fmla="*/ 1856766 h 6857999"/>
              <a:gd name="connsiteX22" fmla="*/ 8385055 w 8394178"/>
              <a:gd name="connsiteY22" fmla="*/ 1923433 h 6857999"/>
              <a:gd name="connsiteX23" fmla="*/ 8386906 w 8394178"/>
              <a:gd name="connsiteY23" fmla="*/ 1972204 h 6857999"/>
              <a:gd name="connsiteX24" fmla="*/ 8386681 w 8394178"/>
              <a:gd name="connsiteY24" fmla="*/ 2066205 h 6857999"/>
              <a:gd name="connsiteX25" fmla="*/ 8380052 w 8394178"/>
              <a:gd name="connsiteY25" fmla="*/ 2227417 h 6857999"/>
              <a:gd name="connsiteX26" fmla="*/ 8374483 w 8394178"/>
              <a:gd name="connsiteY26" fmla="*/ 2510933 h 6857999"/>
              <a:gd name="connsiteX27" fmla="*/ 8375191 w 8394178"/>
              <a:gd name="connsiteY27" fmla="*/ 2741866 h 6857999"/>
              <a:gd name="connsiteX28" fmla="*/ 8384389 w 8394178"/>
              <a:gd name="connsiteY28" fmla="*/ 2864935 h 6857999"/>
              <a:gd name="connsiteX29" fmla="*/ 8391822 w 8394178"/>
              <a:gd name="connsiteY29" fmla="*/ 2950807 h 6857999"/>
              <a:gd name="connsiteX30" fmla="*/ 8378111 w 8394178"/>
              <a:gd name="connsiteY30" fmla="*/ 2978246 h 6857999"/>
              <a:gd name="connsiteX31" fmla="*/ 8375025 w 8394178"/>
              <a:gd name="connsiteY31" fmla="*/ 2995916 h 6857999"/>
              <a:gd name="connsiteX32" fmla="*/ 8366764 w 8394178"/>
              <a:gd name="connsiteY32" fmla="*/ 2998648 h 6857999"/>
              <a:gd name="connsiteX33" fmla="*/ 8356827 w 8394178"/>
              <a:gd name="connsiteY33" fmla="*/ 3023630 h 6857999"/>
              <a:gd name="connsiteX34" fmla="*/ 8348883 w 8394178"/>
              <a:gd name="connsiteY34" fmla="*/ 3096975 h 6857999"/>
              <a:gd name="connsiteX35" fmla="*/ 8331320 w 8394178"/>
              <a:gd name="connsiteY35" fmla="*/ 3216657 h 6857999"/>
              <a:gd name="connsiteX36" fmla="*/ 8334250 w 8394178"/>
              <a:gd name="connsiteY36" fmla="*/ 3310980 h 6857999"/>
              <a:gd name="connsiteX37" fmla="*/ 8323018 w 8394178"/>
              <a:gd name="connsiteY37" fmla="*/ 3344725 h 6857999"/>
              <a:gd name="connsiteX38" fmla="*/ 8312317 w 8394178"/>
              <a:gd name="connsiteY38" fmla="*/ 3393250 h 6857999"/>
              <a:gd name="connsiteX39" fmla="*/ 8299110 w 8394178"/>
              <a:gd name="connsiteY39" fmla="*/ 3514536 h 6857999"/>
              <a:gd name="connsiteX40" fmla="*/ 8279421 w 8394178"/>
              <a:gd name="connsiteY40" fmla="*/ 3686149 h 6857999"/>
              <a:gd name="connsiteX41" fmla="*/ 8273021 w 8394178"/>
              <a:gd name="connsiteY41" fmla="*/ 3692208 h 6857999"/>
              <a:gd name="connsiteX42" fmla="*/ 8260968 w 8394178"/>
              <a:gd name="connsiteY42" fmla="*/ 3776022 h 6857999"/>
              <a:gd name="connsiteX43" fmla="*/ 8209415 w 8394178"/>
              <a:gd name="connsiteY43" fmla="*/ 4060536 h 6857999"/>
              <a:gd name="connsiteX44" fmla="*/ 8203359 w 8394178"/>
              <a:gd name="connsiteY44" fmla="*/ 4222149 h 6857999"/>
              <a:gd name="connsiteX45" fmla="*/ 8197502 w 8394178"/>
              <a:gd name="connsiteY45" fmla="*/ 4364683 h 6857999"/>
              <a:gd name="connsiteX46" fmla="*/ 8189960 w 8394178"/>
              <a:gd name="connsiteY46" fmla="*/ 4462471 h 6857999"/>
              <a:gd name="connsiteX47" fmla="*/ 8157285 w 8394178"/>
              <a:gd name="connsiteY47" fmla="*/ 4526395 h 6857999"/>
              <a:gd name="connsiteX48" fmla="*/ 8127583 w 8394178"/>
              <a:gd name="connsiteY48" fmla="*/ 4649885 h 6857999"/>
              <a:gd name="connsiteX49" fmla="*/ 8086875 w 8394178"/>
              <a:gd name="connsiteY49" fmla="*/ 4799019 h 6857999"/>
              <a:gd name="connsiteX50" fmla="*/ 8071779 w 8394178"/>
              <a:gd name="connsiteY50" fmla="*/ 4849614 h 6857999"/>
              <a:gd name="connsiteX51" fmla="*/ 8046521 w 8394178"/>
              <a:gd name="connsiteY51" fmla="*/ 4919971 h 6857999"/>
              <a:gd name="connsiteX52" fmla="*/ 7999171 w 8394178"/>
              <a:gd name="connsiteY52" fmla="*/ 5010766 h 6857999"/>
              <a:gd name="connsiteX53" fmla="*/ 7974494 w 8394178"/>
              <a:gd name="connsiteY53" fmla="*/ 5088190 h 6857999"/>
              <a:gd name="connsiteX54" fmla="*/ 7960017 w 8394178"/>
              <a:gd name="connsiteY54" fmla="*/ 5143922 h 6857999"/>
              <a:gd name="connsiteX55" fmla="*/ 7940570 w 8394178"/>
              <a:gd name="connsiteY55" fmla="*/ 5284346 h 6857999"/>
              <a:gd name="connsiteX56" fmla="*/ 7923844 w 8394178"/>
              <a:gd name="connsiteY56" fmla="*/ 5390948 h 6857999"/>
              <a:gd name="connsiteX57" fmla="*/ 7905061 w 8394178"/>
              <a:gd name="connsiteY57" fmla="*/ 5470854 h 6857999"/>
              <a:gd name="connsiteX58" fmla="*/ 7900574 w 8394178"/>
              <a:gd name="connsiteY58" fmla="*/ 5529643 h 6857999"/>
              <a:gd name="connsiteX59" fmla="*/ 7889879 w 8394178"/>
              <a:gd name="connsiteY59" fmla="*/ 5597292 h 6857999"/>
              <a:gd name="connsiteX60" fmla="*/ 7881533 w 8394178"/>
              <a:gd name="connsiteY60" fmla="*/ 5608899 h 6857999"/>
              <a:gd name="connsiteX61" fmla="*/ 7866845 w 8394178"/>
              <a:gd name="connsiteY61" fmla="*/ 5684911 h 6857999"/>
              <a:gd name="connsiteX62" fmla="*/ 7866707 w 8394178"/>
              <a:gd name="connsiteY62" fmla="*/ 5755776 h 6857999"/>
              <a:gd name="connsiteX63" fmla="*/ 7858630 w 8394178"/>
              <a:gd name="connsiteY63" fmla="*/ 5889599 h 6857999"/>
              <a:gd name="connsiteX64" fmla="*/ 7862852 w 8394178"/>
              <a:gd name="connsiteY64" fmla="*/ 5989744 h 6857999"/>
              <a:gd name="connsiteX65" fmla="*/ 7834617 w 8394178"/>
              <a:gd name="connsiteY65" fmla="*/ 6084926 h 6857999"/>
              <a:gd name="connsiteX66" fmla="*/ 7830440 w 8394178"/>
              <a:gd name="connsiteY66" fmla="*/ 6346549 h 6857999"/>
              <a:gd name="connsiteX67" fmla="*/ 7828988 w 8394178"/>
              <a:gd name="connsiteY67" fmla="*/ 6527527 h 6857999"/>
              <a:gd name="connsiteX68" fmla="*/ 7833220 w 8394178"/>
              <a:gd name="connsiteY68" fmla="*/ 6627129 h 6857999"/>
              <a:gd name="connsiteX69" fmla="*/ 7833451 w 8394178"/>
              <a:gd name="connsiteY69" fmla="*/ 6694819 h 6857999"/>
              <a:gd name="connsiteX70" fmla="*/ 7859394 w 8394178"/>
              <a:gd name="connsiteY70" fmla="*/ 6765445 h 6857999"/>
              <a:gd name="connsiteX71" fmla="*/ 7866873 w 8394178"/>
              <a:gd name="connsiteY71" fmla="*/ 6844697 h 6857999"/>
              <a:gd name="connsiteX72" fmla="*/ 7868076 w 8394178"/>
              <a:gd name="connsiteY72" fmla="*/ 6857999 h 6857999"/>
              <a:gd name="connsiteX73" fmla="*/ 2920621 w 8394178"/>
              <a:gd name="connsiteY73" fmla="*/ 6857999 h 6857999"/>
              <a:gd name="connsiteX74" fmla="*/ 961321 w 8394178"/>
              <a:gd name="connsiteY74" fmla="*/ 6857999 h 6857999"/>
              <a:gd name="connsiteX75" fmla="*/ 0 w 8394178"/>
              <a:gd name="connsiteY75" fmla="*/ 6857999 h 6857999"/>
              <a:gd name="connsiteX76" fmla="*/ 0 w 8394178"/>
              <a:gd name="connsiteY76" fmla="*/ 0 h 6857999"/>
              <a:gd name="connsiteX0" fmla="*/ 0 w 8394178"/>
              <a:gd name="connsiteY0" fmla="*/ 0 h 6857999"/>
              <a:gd name="connsiteX1" fmla="*/ 8236175 w 8394178"/>
              <a:gd name="connsiteY1" fmla="*/ 2 h 6857999"/>
              <a:gd name="connsiteX2" fmla="*/ 8231178 w 8394178"/>
              <a:gd name="connsiteY2" fmla="*/ 14562 h 6857999"/>
              <a:gd name="connsiteX3" fmla="*/ 8234773 w 8394178"/>
              <a:gd name="connsiteY3" fmla="*/ 59077 h 6857999"/>
              <a:gd name="connsiteX4" fmla="*/ 8227623 w 8394178"/>
              <a:gd name="connsiteY4" fmla="*/ 107668 h 6857999"/>
              <a:gd name="connsiteX5" fmla="*/ 8246150 w 8394178"/>
              <a:gd name="connsiteY5" fmla="*/ 246136 h 6857999"/>
              <a:gd name="connsiteX6" fmla="*/ 8224308 w 8394178"/>
              <a:gd name="connsiteY6" fmla="*/ 372908 h 6857999"/>
              <a:gd name="connsiteX7" fmla="*/ 8221687 w 8394178"/>
              <a:gd name="connsiteY7" fmla="*/ 450607 h 6857999"/>
              <a:gd name="connsiteX8" fmla="*/ 8232987 w 8394178"/>
              <a:gd name="connsiteY8" fmla="*/ 812800 h 6857999"/>
              <a:gd name="connsiteX9" fmla="*/ 8241364 w 8394178"/>
              <a:gd name="connsiteY9" fmla="*/ 912727 h 6857999"/>
              <a:gd name="connsiteX10" fmla="*/ 8240165 w 8394178"/>
              <a:gd name="connsiteY10" fmla="*/ 989950 h 6857999"/>
              <a:gd name="connsiteX11" fmla="*/ 8243561 w 8394178"/>
              <a:gd name="connsiteY11" fmla="*/ 1141745 h 6857999"/>
              <a:gd name="connsiteX12" fmla="*/ 8256144 w 8394178"/>
              <a:gd name="connsiteY12" fmla="*/ 1265454 h 6857999"/>
              <a:gd name="connsiteX13" fmla="*/ 8281494 w 8394178"/>
              <a:gd name="connsiteY13" fmla="*/ 1385480 h 6857999"/>
              <a:gd name="connsiteX14" fmla="*/ 8297877 w 8394178"/>
              <a:gd name="connsiteY14" fmla="*/ 1458060 h 6857999"/>
              <a:gd name="connsiteX15" fmla="*/ 8315502 w 8394178"/>
              <a:gd name="connsiteY15" fmla="*/ 1513175 h 6857999"/>
              <a:gd name="connsiteX16" fmla="*/ 8342335 w 8394178"/>
              <a:gd name="connsiteY16" fmla="*/ 1570809 h 6857999"/>
              <a:gd name="connsiteX17" fmla="*/ 8324762 w 8394178"/>
              <a:gd name="connsiteY17" fmla="*/ 1632434 h 6857999"/>
              <a:gd name="connsiteX18" fmla="*/ 8319231 w 8394178"/>
              <a:gd name="connsiteY18" fmla="*/ 1742490 h 6857999"/>
              <a:gd name="connsiteX19" fmla="*/ 8343694 w 8394178"/>
              <a:gd name="connsiteY19" fmla="*/ 1812272 h 6857999"/>
              <a:gd name="connsiteX20" fmla="*/ 8379488 w 8394178"/>
              <a:gd name="connsiteY20" fmla="*/ 1856766 h 6857999"/>
              <a:gd name="connsiteX21" fmla="*/ 8385055 w 8394178"/>
              <a:gd name="connsiteY21" fmla="*/ 1923433 h 6857999"/>
              <a:gd name="connsiteX22" fmla="*/ 8386906 w 8394178"/>
              <a:gd name="connsiteY22" fmla="*/ 1972204 h 6857999"/>
              <a:gd name="connsiteX23" fmla="*/ 8386681 w 8394178"/>
              <a:gd name="connsiteY23" fmla="*/ 2066205 h 6857999"/>
              <a:gd name="connsiteX24" fmla="*/ 8380052 w 8394178"/>
              <a:gd name="connsiteY24" fmla="*/ 2227417 h 6857999"/>
              <a:gd name="connsiteX25" fmla="*/ 8374483 w 8394178"/>
              <a:gd name="connsiteY25" fmla="*/ 2510933 h 6857999"/>
              <a:gd name="connsiteX26" fmla="*/ 8375191 w 8394178"/>
              <a:gd name="connsiteY26" fmla="*/ 2741866 h 6857999"/>
              <a:gd name="connsiteX27" fmla="*/ 8384389 w 8394178"/>
              <a:gd name="connsiteY27" fmla="*/ 2864935 h 6857999"/>
              <a:gd name="connsiteX28" fmla="*/ 8391822 w 8394178"/>
              <a:gd name="connsiteY28" fmla="*/ 2950807 h 6857999"/>
              <a:gd name="connsiteX29" fmla="*/ 8378111 w 8394178"/>
              <a:gd name="connsiteY29" fmla="*/ 2978246 h 6857999"/>
              <a:gd name="connsiteX30" fmla="*/ 8375025 w 8394178"/>
              <a:gd name="connsiteY30" fmla="*/ 2995916 h 6857999"/>
              <a:gd name="connsiteX31" fmla="*/ 8366764 w 8394178"/>
              <a:gd name="connsiteY31" fmla="*/ 2998648 h 6857999"/>
              <a:gd name="connsiteX32" fmla="*/ 8356827 w 8394178"/>
              <a:gd name="connsiteY32" fmla="*/ 3023630 h 6857999"/>
              <a:gd name="connsiteX33" fmla="*/ 8348883 w 8394178"/>
              <a:gd name="connsiteY33" fmla="*/ 3096975 h 6857999"/>
              <a:gd name="connsiteX34" fmla="*/ 8331320 w 8394178"/>
              <a:gd name="connsiteY34" fmla="*/ 3216657 h 6857999"/>
              <a:gd name="connsiteX35" fmla="*/ 8334250 w 8394178"/>
              <a:gd name="connsiteY35" fmla="*/ 3310980 h 6857999"/>
              <a:gd name="connsiteX36" fmla="*/ 8323018 w 8394178"/>
              <a:gd name="connsiteY36" fmla="*/ 3344725 h 6857999"/>
              <a:gd name="connsiteX37" fmla="*/ 8312317 w 8394178"/>
              <a:gd name="connsiteY37" fmla="*/ 3393250 h 6857999"/>
              <a:gd name="connsiteX38" fmla="*/ 8299110 w 8394178"/>
              <a:gd name="connsiteY38" fmla="*/ 3514536 h 6857999"/>
              <a:gd name="connsiteX39" fmla="*/ 8279421 w 8394178"/>
              <a:gd name="connsiteY39" fmla="*/ 3686149 h 6857999"/>
              <a:gd name="connsiteX40" fmla="*/ 8273021 w 8394178"/>
              <a:gd name="connsiteY40" fmla="*/ 3692208 h 6857999"/>
              <a:gd name="connsiteX41" fmla="*/ 8260968 w 8394178"/>
              <a:gd name="connsiteY41" fmla="*/ 3776022 h 6857999"/>
              <a:gd name="connsiteX42" fmla="*/ 8209415 w 8394178"/>
              <a:gd name="connsiteY42" fmla="*/ 4060536 h 6857999"/>
              <a:gd name="connsiteX43" fmla="*/ 8203359 w 8394178"/>
              <a:gd name="connsiteY43" fmla="*/ 4222149 h 6857999"/>
              <a:gd name="connsiteX44" fmla="*/ 8197502 w 8394178"/>
              <a:gd name="connsiteY44" fmla="*/ 4364683 h 6857999"/>
              <a:gd name="connsiteX45" fmla="*/ 8189960 w 8394178"/>
              <a:gd name="connsiteY45" fmla="*/ 4462471 h 6857999"/>
              <a:gd name="connsiteX46" fmla="*/ 8157285 w 8394178"/>
              <a:gd name="connsiteY46" fmla="*/ 4526395 h 6857999"/>
              <a:gd name="connsiteX47" fmla="*/ 8127583 w 8394178"/>
              <a:gd name="connsiteY47" fmla="*/ 4649885 h 6857999"/>
              <a:gd name="connsiteX48" fmla="*/ 8086875 w 8394178"/>
              <a:gd name="connsiteY48" fmla="*/ 4799019 h 6857999"/>
              <a:gd name="connsiteX49" fmla="*/ 8071779 w 8394178"/>
              <a:gd name="connsiteY49" fmla="*/ 4849614 h 6857999"/>
              <a:gd name="connsiteX50" fmla="*/ 8046521 w 8394178"/>
              <a:gd name="connsiteY50" fmla="*/ 4919971 h 6857999"/>
              <a:gd name="connsiteX51" fmla="*/ 7999171 w 8394178"/>
              <a:gd name="connsiteY51" fmla="*/ 5010766 h 6857999"/>
              <a:gd name="connsiteX52" fmla="*/ 7974494 w 8394178"/>
              <a:gd name="connsiteY52" fmla="*/ 5088190 h 6857999"/>
              <a:gd name="connsiteX53" fmla="*/ 7960017 w 8394178"/>
              <a:gd name="connsiteY53" fmla="*/ 5143922 h 6857999"/>
              <a:gd name="connsiteX54" fmla="*/ 7940570 w 8394178"/>
              <a:gd name="connsiteY54" fmla="*/ 5284346 h 6857999"/>
              <a:gd name="connsiteX55" fmla="*/ 7923844 w 8394178"/>
              <a:gd name="connsiteY55" fmla="*/ 5390948 h 6857999"/>
              <a:gd name="connsiteX56" fmla="*/ 7905061 w 8394178"/>
              <a:gd name="connsiteY56" fmla="*/ 5470854 h 6857999"/>
              <a:gd name="connsiteX57" fmla="*/ 7900574 w 8394178"/>
              <a:gd name="connsiteY57" fmla="*/ 5529643 h 6857999"/>
              <a:gd name="connsiteX58" fmla="*/ 7889879 w 8394178"/>
              <a:gd name="connsiteY58" fmla="*/ 5597292 h 6857999"/>
              <a:gd name="connsiteX59" fmla="*/ 7881533 w 8394178"/>
              <a:gd name="connsiteY59" fmla="*/ 5608899 h 6857999"/>
              <a:gd name="connsiteX60" fmla="*/ 7866845 w 8394178"/>
              <a:gd name="connsiteY60" fmla="*/ 5684911 h 6857999"/>
              <a:gd name="connsiteX61" fmla="*/ 7866707 w 8394178"/>
              <a:gd name="connsiteY61" fmla="*/ 5755776 h 6857999"/>
              <a:gd name="connsiteX62" fmla="*/ 7858630 w 8394178"/>
              <a:gd name="connsiteY62" fmla="*/ 5889599 h 6857999"/>
              <a:gd name="connsiteX63" fmla="*/ 7862852 w 8394178"/>
              <a:gd name="connsiteY63" fmla="*/ 5989744 h 6857999"/>
              <a:gd name="connsiteX64" fmla="*/ 7834617 w 8394178"/>
              <a:gd name="connsiteY64" fmla="*/ 6084926 h 6857999"/>
              <a:gd name="connsiteX65" fmla="*/ 7830440 w 8394178"/>
              <a:gd name="connsiteY65" fmla="*/ 6346549 h 6857999"/>
              <a:gd name="connsiteX66" fmla="*/ 7828988 w 8394178"/>
              <a:gd name="connsiteY66" fmla="*/ 6527527 h 6857999"/>
              <a:gd name="connsiteX67" fmla="*/ 7833220 w 8394178"/>
              <a:gd name="connsiteY67" fmla="*/ 6627129 h 6857999"/>
              <a:gd name="connsiteX68" fmla="*/ 7833451 w 8394178"/>
              <a:gd name="connsiteY68" fmla="*/ 6694819 h 6857999"/>
              <a:gd name="connsiteX69" fmla="*/ 7859394 w 8394178"/>
              <a:gd name="connsiteY69" fmla="*/ 6765445 h 6857999"/>
              <a:gd name="connsiteX70" fmla="*/ 7866873 w 8394178"/>
              <a:gd name="connsiteY70" fmla="*/ 6844697 h 6857999"/>
              <a:gd name="connsiteX71" fmla="*/ 7868076 w 8394178"/>
              <a:gd name="connsiteY71" fmla="*/ 6857999 h 6857999"/>
              <a:gd name="connsiteX72" fmla="*/ 2920621 w 8394178"/>
              <a:gd name="connsiteY72" fmla="*/ 6857999 h 6857999"/>
              <a:gd name="connsiteX73" fmla="*/ 961321 w 8394178"/>
              <a:gd name="connsiteY73" fmla="*/ 6857999 h 6857999"/>
              <a:gd name="connsiteX74" fmla="*/ 0 w 8394178"/>
              <a:gd name="connsiteY74" fmla="*/ 6857999 h 6857999"/>
              <a:gd name="connsiteX75" fmla="*/ 0 w 8394178"/>
              <a:gd name="connsiteY75" fmla="*/ 0 h 6857999"/>
              <a:gd name="connsiteX0" fmla="*/ 0 w 8394178"/>
              <a:gd name="connsiteY0" fmla="*/ 0 h 6857999"/>
              <a:gd name="connsiteX1" fmla="*/ 8236175 w 8394178"/>
              <a:gd name="connsiteY1" fmla="*/ 2 h 6857999"/>
              <a:gd name="connsiteX2" fmla="*/ 8231178 w 8394178"/>
              <a:gd name="connsiteY2" fmla="*/ 14562 h 6857999"/>
              <a:gd name="connsiteX3" fmla="*/ 8234773 w 8394178"/>
              <a:gd name="connsiteY3" fmla="*/ 59077 h 6857999"/>
              <a:gd name="connsiteX4" fmla="*/ 8227623 w 8394178"/>
              <a:gd name="connsiteY4" fmla="*/ 107668 h 6857999"/>
              <a:gd name="connsiteX5" fmla="*/ 8246150 w 8394178"/>
              <a:gd name="connsiteY5" fmla="*/ 246136 h 6857999"/>
              <a:gd name="connsiteX6" fmla="*/ 8224308 w 8394178"/>
              <a:gd name="connsiteY6" fmla="*/ 372908 h 6857999"/>
              <a:gd name="connsiteX7" fmla="*/ 8221687 w 8394178"/>
              <a:gd name="connsiteY7" fmla="*/ 450607 h 6857999"/>
              <a:gd name="connsiteX8" fmla="*/ 8232987 w 8394178"/>
              <a:gd name="connsiteY8" fmla="*/ 812800 h 6857999"/>
              <a:gd name="connsiteX9" fmla="*/ 8241364 w 8394178"/>
              <a:gd name="connsiteY9" fmla="*/ 912727 h 6857999"/>
              <a:gd name="connsiteX10" fmla="*/ 8240165 w 8394178"/>
              <a:gd name="connsiteY10" fmla="*/ 989950 h 6857999"/>
              <a:gd name="connsiteX11" fmla="*/ 8243561 w 8394178"/>
              <a:gd name="connsiteY11" fmla="*/ 1141745 h 6857999"/>
              <a:gd name="connsiteX12" fmla="*/ 8256144 w 8394178"/>
              <a:gd name="connsiteY12" fmla="*/ 1265454 h 6857999"/>
              <a:gd name="connsiteX13" fmla="*/ 8281494 w 8394178"/>
              <a:gd name="connsiteY13" fmla="*/ 1385480 h 6857999"/>
              <a:gd name="connsiteX14" fmla="*/ 8297877 w 8394178"/>
              <a:gd name="connsiteY14" fmla="*/ 1458060 h 6857999"/>
              <a:gd name="connsiteX15" fmla="*/ 8315502 w 8394178"/>
              <a:gd name="connsiteY15" fmla="*/ 1513175 h 6857999"/>
              <a:gd name="connsiteX16" fmla="*/ 8342335 w 8394178"/>
              <a:gd name="connsiteY16" fmla="*/ 1570809 h 6857999"/>
              <a:gd name="connsiteX17" fmla="*/ 8324762 w 8394178"/>
              <a:gd name="connsiteY17" fmla="*/ 1632434 h 6857999"/>
              <a:gd name="connsiteX18" fmla="*/ 8319231 w 8394178"/>
              <a:gd name="connsiteY18" fmla="*/ 1742490 h 6857999"/>
              <a:gd name="connsiteX19" fmla="*/ 8343694 w 8394178"/>
              <a:gd name="connsiteY19" fmla="*/ 1812272 h 6857999"/>
              <a:gd name="connsiteX20" fmla="*/ 8379488 w 8394178"/>
              <a:gd name="connsiteY20" fmla="*/ 1856766 h 6857999"/>
              <a:gd name="connsiteX21" fmla="*/ 8385055 w 8394178"/>
              <a:gd name="connsiteY21" fmla="*/ 1923433 h 6857999"/>
              <a:gd name="connsiteX22" fmla="*/ 8386906 w 8394178"/>
              <a:gd name="connsiteY22" fmla="*/ 1972204 h 6857999"/>
              <a:gd name="connsiteX23" fmla="*/ 8386681 w 8394178"/>
              <a:gd name="connsiteY23" fmla="*/ 2066205 h 6857999"/>
              <a:gd name="connsiteX24" fmla="*/ 8380052 w 8394178"/>
              <a:gd name="connsiteY24" fmla="*/ 2227417 h 6857999"/>
              <a:gd name="connsiteX25" fmla="*/ 8374483 w 8394178"/>
              <a:gd name="connsiteY25" fmla="*/ 2510933 h 6857999"/>
              <a:gd name="connsiteX26" fmla="*/ 8375191 w 8394178"/>
              <a:gd name="connsiteY26" fmla="*/ 2741866 h 6857999"/>
              <a:gd name="connsiteX27" fmla="*/ 8384389 w 8394178"/>
              <a:gd name="connsiteY27" fmla="*/ 2864935 h 6857999"/>
              <a:gd name="connsiteX28" fmla="*/ 8391822 w 8394178"/>
              <a:gd name="connsiteY28" fmla="*/ 2950807 h 6857999"/>
              <a:gd name="connsiteX29" fmla="*/ 8378111 w 8394178"/>
              <a:gd name="connsiteY29" fmla="*/ 2978246 h 6857999"/>
              <a:gd name="connsiteX30" fmla="*/ 8375025 w 8394178"/>
              <a:gd name="connsiteY30" fmla="*/ 2995916 h 6857999"/>
              <a:gd name="connsiteX31" fmla="*/ 8366764 w 8394178"/>
              <a:gd name="connsiteY31" fmla="*/ 2998648 h 6857999"/>
              <a:gd name="connsiteX32" fmla="*/ 8356827 w 8394178"/>
              <a:gd name="connsiteY32" fmla="*/ 3023630 h 6857999"/>
              <a:gd name="connsiteX33" fmla="*/ 8348883 w 8394178"/>
              <a:gd name="connsiteY33" fmla="*/ 3096975 h 6857999"/>
              <a:gd name="connsiteX34" fmla="*/ 8331320 w 8394178"/>
              <a:gd name="connsiteY34" fmla="*/ 3216657 h 6857999"/>
              <a:gd name="connsiteX35" fmla="*/ 8334250 w 8394178"/>
              <a:gd name="connsiteY35" fmla="*/ 3310980 h 6857999"/>
              <a:gd name="connsiteX36" fmla="*/ 8323018 w 8394178"/>
              <a:gd name="connsiteY36" fmla="*/ 3344725 h 6857999"/>
              <a:gd name="connsiteX37" fmla="*/ 8312317 w 8394178"/>
              <a:gd name="connsiteY37" fmla="*/ 3393250 h 6857999"/>
              <a:gd name="connsiteX38" fmla="*/ 8299110 w 8394178"/>
              <a:gd name="connsiteY38" fmla="*/ 3514536 h 6857999"/>
              <a:gd name="connsiteX39" fmla="*/ 8279421 w 8394178"/>
              <a:gd name="connsiteY39" fmla="*/ 3686149 h 6857999"/>
              <a:gd name="connsiteX40" fmla="*/ 8273021 w 8394178"/>
              <a:gd name="connsiteY40" fmla="*/ 3692208 h 6857999"/>
              <a:gd name="connsiteX41" fmla="*/ 8260968 w 8394178"/>
              <a:gd name="connsiteY41" fmla="*/ 3776022 h 6857999"/>
              <a:gd name="connsiteX42" fmla="*/ 8209415 w 8394178"/>
              <a:gd name="connsiteY42" fmla="*/ 4060536 h 6857999"/>
              <a:gd name="connsiteX43" fmla="*/ 8203359 w 8394178"/>
              <a:gd name="connsiteY43" fmla="*/ 4222149 h 6857999"/>
              <a:gd name="connsiteX44" fmla="*/ 8197502 w 8394178"/>
              <a:gd name="connsiteY44" fmla="*/ 4364683 h 6857999"/>
              <a:gd name="connsiteX45" fmla="*/ 8189960 w 8394178"/>
              <a:gd name="connsiteY45" fmla="*/ 4462471 h 6857999"/>
              <a:gd name="connsiteX46" fmla="*/ 8157285 w 8394178"/>
              <a:gd name="connsiteY46" fmla="*/ 4526395 h 6857999"/>
              <a:gd name="connsiteX47" fmla="*/ 8127583 w 8394178"/>
              <a:gd name="connsiteY47" fmla="*/ 4649885 h 6857999"/>
              <a:gd name="connsiteX48" fmla="*/ 8086875 w 8394178"/>
              <a:gd name="connsiteY48" fmla="*/ 4799019 h 6857999"/>
              <a:gd name="connsiteX49" fmla="*/ 8071779 w 8394178"/>
              <a:gd name="connsiteY49" fmla="*/ 4849614 h 6857999"/>
              <a:gd name="connsiteX50" fmla="*/ 8046521 w 8394178"/>
              <a:gd name="connsiteY50" fmla="*/ 4919971 h 6857999"/>
              <a:gd name="connsiteX51" fmla="*/ 7999171 w 8394178"/>
              <a:gd name="connsiteY51" fmla="*/ 5010766 h 6857999"/>
              <a:gd name="connsiteX52" fmla="*/ 7974494 w 8394178"/>
              <a:gd name="connsiteY52" fmla="*/ 5088190 h 6857999"/>
              <a:gd name="connsiteX53" fmla="*/ 7960017 w 8394178"/>
              <a:gd name="connsiteY53" fmla="*/ 5143922 h 6857999"/>
              <a:gd name="connsiteX54" fmla="*/ 7940570 w 8394178"/>
              <a:gd name="connsiteY54" fmla="*/ 5284346 h 6857999"/>
              <a:gd name="connsiteX55" fmla="*/ 7923844 w 8394178"/>
              <a:gd name="connsiteY55" fmla="*/ 5390948 h 6857999"/>
              <a:gd name="connsiteX56" fmla="*/ 7905061 w 8394178"/>
              <a:gd name="connsiteY56" fmla="*/ 5470854 h 6857999"/>
              <a:gd name="connsiteX57" fmla="*/ 7900574 w 8394178"/>
              <a:gd name="connsiteY57" fmla="*/ 5529643 h 6857999"/>
              <a:gd name="connsiteX58" fmla="*/ 7889879 w 8394178"/>
              <a:gd name="connsiteY58" fmla="*/ 5597292 h 6857999"/>
              <a:gd name="connsiteX59" fmla="*/ 7881533 w 8394178"/>
              <a:gd name="connsiteY59" fmla="*/ 5608899 h 6857999"/>
              <a:gd name="connsiteX60" fmla="*/ 7866845 w 8394178"/>
              <a:gd name="connsiteY60" fmla="*/ 5684911 h 6857999"/>
              <a:gd name="connsiteX61" fmla="*/ 7866707 w 8394178"/>
              <a:gd name="connsiteY61" fmla="*/ 5755776 h 6857999"/>
              <a:gd name="connsiteX62" fmla="*/ 7858630 w 8394178"/>
              <a:gd name="connsiteY62" fmla="*/ 5889599 h 6857999"/>
              <a:gd name="connsiteX63" fmla="*/ 7862852 w 8394178"/>
              <a:gd name="connsiteY63" fmla="*/ 5989744 h 6857999"/>
              <a:gd name="connsiteX64" fmla="*/ 7834617 w 8394178"/>
              <a:gd name="connsiteY64" fmla="*/ 6084926 h 6857999"/>
              <a:gd name="connsiteX65" fmla="*/ 7830440 w 8394178"/>
              <a:gd name="connsiteY65" fmla="*/ 6346549 h 6857999"/>
              <a:gd name="connsiteX66" fmla="*/ 7828988 w 8394178"/>
              <a:gd name="connsiteY66" fmla="*/ 6527527 h 6857999"/>
              <a:gd name="connsiteX67" fmla="*/ 7833220 w 8394178"/>
              <a:gd name="connsiteY67" fmla="*/ 6627129 h 6857999"/>
              <a:gd name="connsiteX68" fmla="*/ 7833451 w 8394178"/>
              <a:gd name="connsiteY68" fmla="*/ 6694819 h 6857999"/>
              <a:gd name="connsiteX69" fmla="*/ 7859394 w 8394178"/>
              <a:gd name="connsiteY69" fmla="*/ 6765445 h 6857999"/>
              <a:gd name="connsiteX70" fmla="*/ 7866873 w 8394178"/>
              <a:gd name="connsiteY70" fmla="*/ 6844697 h 6857999"/>
              <a:gd name="connsiteX71" fmla="*/ 7868076 w 8394178"/>
              <a:gd name="connsiteY71" fmla="*/ 6857999 h 6857999"/>
              <a:gd name="connsiteX72" fmla="*/ 2920621 w 8394178"/>
              <a:gd name="connsiteY72" fmla="*/ 6857999 h 6857999"/>
              <a:gd name="connsiteX73" fmla="*/ 0 w 8394178"/>
              <a:gd name="connsiteY73" fmla="*/ 6857999 h 6857999"/>
              <a:gd name="connsiteX74" fmla="*/ 0 w 8394178"/>
              <a:gd name="connsiteY74" fmla="*/ 0 h 6857999"/>
              <a:gd name="connsiteX0" fmla="*/ 0 w 8394178"/>
              <a:gd name="connsiteY0" fmla="*/ 0 h 6857999"/>
              <a:gd name="connsiteX1" fmla="*/ 8236175 w 8394178"/>
              <a:gd name="connsiteY1" fmla="*/ 2 h 6857999"/>
              <a:gd name="connsiteX2" fmla="*/ 8231178 w 8394178"/>
              <a:gd name="connsiteY2" fmla="*/ 14562 h 6857999"/>
              <a:gd name="connsiteX3" fmla="*/ 8234773 w 8394178"/>
              <a:gd name="connsiteY3" fmla="*/ 59077 h 6857999"/>
              <a:gd name="connsiteX4" fmla="*/ 8227623 w 8394178"/>
              <a:gd name="connsiteY4" fmla="*/ 107668 h 6857999"/>
              <a:gd name="connsiteX5" fmla="*/ 8246150 w 8394178"/>
              <a:gd name="connsiteY5" fmla="*/ 246136 h 6857999"/>
              <a:gd name="connsiteX6" fmla="*/ 8224308 w 8394178"/>
              <a:gd name="connsiteY6" fmla="*/ 372908 h 6857999"/>
              <a:gd name="connsiteX7" fmla="*/ 8221687 w 8394178"/>
              <a:gd name="connsiteY7" fmla="*/ 450607 h 6857999"/>
              <a:gd name="connsiteX8" fmla="*/ 8232987 w 8394178"/>
              <a:gd name="connsiteY8" fmla="*/ 812800 h 6857999"/>
              <a:gd name="connsiteX9" fmla="*/ 8241364 w 8394178"/>
              <a:gd name="connsiteY9" fmla="*/ 912727 h 6857999"/>
              <a:gd name="connsiteX10" fmla="*/ 8240165 w 8394178"/>
              <a:gd name="connsiteY10" fmla="*/ 989950 h 6857999"/>
              <a:gd name="connsiteX11" fmla="*/ 8243561 w 8394178"/>
              <a:gd name="connsiteY11" fmla="*/ 1141745 h 6857999"/>
              <a:gd name="connsiteX12" fmla="*/ 8256144 w 8394178"/>
              <a:gd name="connsiteY12" fmla="*/ 1265454 h 6857999"/>
              <a:gd name="connsiteX13" fmla="*/ 8281494 w 8394178"/>
              <a:gd name="connsiteY13" fmla="*/ 1385480 h 6857999"/>
              <a:gd name="connsiteX14" fmla="*/ 8297877 w 8394178"/>
              <a:gd name="connsiteY14" fmla="*/ 1458060 h 6857999"/>
              <a:gd name="connsiteX15" fmla="*/ 8315502 w 8394178"/>
              <a:gd name="connsiteY15" fmla="*/ 1513175 h 6857999"/>
              <a:gd name="connsiteX16" fmla="*/ 8342335 w 8394178"/>
              <a:gd name="connsiteY16" fmla="*/ 1570809 h 6857999"/>
              <a:gd name="connsiteX17" fmla="*/ 8324762 w 8394178"/>
              <a:gd name="connsiteY17" fmla="*/ 1632434 h 6857999"/>
              <a:gd name="connsiteX18" fmla="*/ 8319231 w 8394178"/>
              <a:gd name="connsiteY18" fmla="*/ 1742490 h 6857999"/>
              <a:gd name="connsiteX19" fmla="*/ 8343694 w 8394178"/>
              <a:gd name="connsiteY19" fmla="*/ 1812272 h 6857999"/>
              <a:gd name="connsiteX20" fmla="*/ 8379488 w 8394178"/>
              <a:gd name="connsiteY20" fmla="*/ 1856766 h 6857999"/>
              <a:gd name="connsiteX21" fmla="*/ 8385055 w 8394178"/>
              <a:gd name="connsiteY21" fmla="*/ 1923433 h 6857999"/>
              <a:gd name="connsiteX22" fmla="*/ 8386906 w 8394178"/>
              <a:gd name="connsiteY22" fmla="*/ 1972204 h 6857999"/>
              <a:gd name="connsiteX23" fmla="*/ 8386681 w 8394178"/>
              <a:gd name="connsiteY23" fmla="*/ 2066205 h 6857999"/>
              <a:gd name="connsiteX24" fmla="*/ 8380052 w 8394178"/>
              <a:gd name="connsiteY24" fmla="*/ 2227417 h 6857999"/>
              <a:gd name="connsiteX25" fmla="*/ 8374483 w 8394178"/>
              <a:gd name="connsiteY25" fmla="*/ 2510933 h 6857999"/>
              <a:gd name="connsiteX26" fmla="*/ 8375191 w 8394178"/>
              <a:gd name="connsiteY26" fmla="*/ 2741866 h 6857999"/>
              <a:gd name="connsiteX27" fmla="*/ 8384389 w 8394178"/>
              <a:gd name="connsiteY27" fmla="*/ 2864935 h 6857999"/>
              <a:gd name="connsiteX28" fmla="*/ 8391822 w 8394178"/>
              <a:gd name="connsiteY28" fmla="*/ 2950807 h 6857999"/>
              <a:gd name="connsiteX29" fmla="*/ 8378111 w 8394178"/>
              <a:gd name="connsiteY29" fmla="*/ 2978246 h 6857999"/>
              <a:gd name="connsiteX30" fmla="*/ 8375025 w 8394178"/>
              <a:gd name="connsiteY30" fmla="*/ 2995916 h 6857999"/>
              <a:gd name="connsiteX31" fmla="*/ 8366764 w 8394178"/>
              <a:gd name="connsiteY31" fmla="*/ 2998648 h 6857999"/>
              <a:gd name="connsiteX32" fmla="*/ 8356827 w 8394178"/>
              <a:gd name="connsiteY32" fmla="*/ 3023630 h 6857999"/>
              <a:gd name="connsiteX33" fmla="*/ 8348883 w 8394178"/>
              <a:gd name="connsiteY33" fmla="*/ 3096975 h 6857999"/>
              <a:gd name="connsiteX34" fmla="*/ 8331320 w 8394178"/>
              <a:gd name="connsiteY34" fmla="*/ 3216657 h 6857999"/>
              <a:gd name="connsiteX35" fmla="*/ 8334250 w 8394178"/>
              <a:gd name="connsiteY35" fmla="*/ 3310980 h 6857999"/>
              <a:gd name="connsiteX36" fmla="*/ 8323018 w 8394178"/>
              <a:gd name="connsiteY36" fmla="*/ 3344725 h 6857999"/>
              <a:gd name="connsiteX37" fmla="*/ 8312317 w 8394178"/>
              <a:gd name="connsiteY37" fmla="*/ 3393250 h 6857999"/>
              <a:gd name="connsiteX38" fmla="*/ 8299110 w 8394178"/>
              <a:gd name="connsiteY38" fmla="*/ 3514536 h 6857999"/>
              <a:gd name="connsiteX39" fmla="*/ 8279421 w 8394178"/>
              <a:gd name="connsiteY39" fmla="*/ 3686149 h 6857999"/>
              <a:gd name="connsiteX40" fmla="*/ 8273021 w 8394178"/>
              <a:gd name="connsiteY40" fmla="*/ 3692208 h 6857999"/>
              <a:gd name="connsiteX41" fmla="*/ 8260968 w 8394178"/>
              <a:gd name="connsiteY41" fmla="*/ 3776022 h 6857999"/>
              <a:gd name="connsiteX42" fmla="*/ 8209415 w 8394178"/>
              <a:gd name="connsiteY42" fmla="*/ 4060536 h 6857999"/>
              <a:gd name="connsiteX43" fmla="*/ 8203359 w 8394178"/>
              <a:gd name="connsiteY43" fmla="*/ 4222149 h 6857999"/>
              <a:gd name="connsiteX44" fmla="*/ 8197502 w 8394178"/>
              <a:gd name="connsiteY44" fmla="*/ 4364683 h 6857999"/>
              <a:gd name="connsiteX45" fmla="*/ 8189960 w 8394178"/>
              <a:gd name="connsiteY45" fmla="*/ 4462471 h 6857999"/>
              <a:gd name="connsiteX46" fmla="*/ 8157285 w 8394178"/>
              <a:gd name="connsiteY46" fmla="*/ 4526395 h 6857999"/>
              <a:gd name="connsiteX47" fmla="*/ 8127583 w 8394178"/>
              <a:gd name="connsiteY47" fmla="*/ 4649885 h 6857999"/>
              <a:gd name="connsiteX48" fmla="*/ 8086875 w 8394178"/>
              <a:gd name="connsiteY48" fmla="*/ 4799019 h 6857999"/>
              <a:gd name="connsiteX49" fmla="*/ 8071779 w 8394178"/>
              <a:gd name="connsiteY49" fmla="*/ 4849614 h 6857999"/>
              <a:gd name="connsiteX50" fmla="*/ 8046521 w 8394178"/>
              <a:gd name="connsiteY50" fmla="*/ 4919971 h 6857999"/>
              <a:gd name="connsiteX51" fmla="*/ 7999171 w 8394178"/>
              <a:gd name="connsiteY51" fmla="*/ 5010766 h 6857999"/>
              <a:gd name="connsiteX52" fmla="*/ 7974494 w 8394178"/>
              <a:gd name="connsiteY52" fmla="*/ 5088190 h 6857999"/>
              <a:gd name="connsiteX53" fmla="*/ 7960017 w 8394178"/>
              <a:gd name="connsiteY53" fmla="*/ 5143922 h 6857999"/>
              <a:gd name="connsiteX54" fmla="*/ 7940570 w 8394178"/>
              <a:gd name="connsiteY54" fmla="*/ 5284346 h 6857999"/>
              <a:gd name="connsiteX55" fmla="*/ 7923844 w 8394178"/>
              <a:gd name="connsiteY55" fmla="*/ 5390948 h 6857999"/>
              <a:gd name="connsiteX56" fmla="*/ 7905061 w 8394178"/>
              <a:gd name="connsiteY56" fmla="*/ 5470854 h 6857999"/>
              <a:gd name="connsiteX57" fmla="*/ 7900574 w 8394178"/>
              <a:gd name="connsiteY57" fmla="*/ 5529643 h 6857999"/>
              <a:gd name="connsiteX58" fmla="*/ 7889879 w 8394178"/>
              <a:gd name="connsiteY58" fmla="*/ 5597292 h 6857999"/>
              <a:gd name="connsiteX59" fmla="*/ 7881533 w 8394178"/>
              <a:gd name="connsiteY59" fmla="*/ 5608899 h 6857999"/>
              <a:gd name="connsiteX60" fmla="*/ 7866845 w 8394178"/>
              <a:gd name="connsiteY60" fmla="*/ 5684911 h 6857999"/>
              <a:gd name="connsiteX61" fmla="*/ 7866707 w 8394178"/>
              <a:gd name="connsiteY61" fmla="*/ 5755776 h 6857999"/>
              <a:gd name="connsiteX62" fmla="*/ 7858630 w 8394178"/>
              <a:gd name="connsiteY62" fmla="*/ 5889599 h 6857999"/>
              <a:gd name="connsiteX63" fmla="*/ 7862852 w 8394178"/>
              <a:gd name="connsiteY63" fmla="*/ 5989744 h 6857999"/>
              <a:gd name="connsiteX64" fmla="*/ 7834617 w 8394178"/>
              <a:gd name="connsiteY64" fmla="*/ 6084926 h 6857999"/>
              <a:gd name="connsiteX65" fmla="*/ 7830440 w 8394178"/>
              <a:gd name="connsiteY65" fmla="*/ 6346549 h 6857999"/>
              <a:gd name="connsiteX66" fmla="*/ 7828988 w 8394178"/>
              <a:gd name="connsiteY66" fmla="*/ 6527527 h 6857999"/>
              <a:gd name="connsiteX67" fmla="*/ 7833220 w 8394178"/>
              <a:gd name="connsiteY67" fmla="*/ 6627129 h 6857999"/>
              <a:gd name="connsiteX68" fmla="*/ 7833451 w 8394178"/>
              <a:gd name="connsiteY68" fmla="*/ 6694819 h 6857999"/>
              <a:gd name="connsiteX69" fmla="*/ 7859394 w 8394178"/>
              <a:gd name="connsiteY69" fmla="*/ 6765445 h 6857999"/>
              <a:gd name="connsiteX70" fmla="*/ 7866873 w 8394178"/>
              <a:gd name="connsiteY70" fmla="*/ 6844697 h 6857999"/>
              <a:gd name="connsiteX71" fmla="*/ 7868076 w 8394178"/>
              <a:gd name="connsiteY71" fmla="*/ 6857999 h 6857999"/>
              <a:gd name="connsiteX72" fmla="*/ 0 w 8394178"/>
              <a:gd name="connsiteY72" fmla="*/ 6857999 h 6857999"/>
              <a:gd name="connsiteX73" fmla="*/ 0 w 8394178"/>
              <a:gd name="connsiteY73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8394178" h="6857999">
                <a:moveTo>
                  <a:pt x="0" y="0"/>
                </a:moveTo>
                <a:lnTo>
                  <a:pt x="8236175" y="2"/>
                </a:lnTo>
                <a:lnTo>
                  <a:pt x="8231178" y="14562"/>
                </a:lnTo>
                <a:lnTo>
                  <a:pt x="8234773" y="59077"/>
                </a:lnTo>
                <a:cubicBezTo>
                  <a:pt x="8235275" y="76949"/>
                  <a:pt x="8227121" y="89796"/>
                  <a:pt x="8227623" y="107668"/>
                </a:cubicBezTo>
                <a:cubicBezTo>
                  <a:pt x="8211139" y="138162"/>
                  <a:pt x="8246703" y="201929"/>
                  <a:pt x="8246150" y="246136"/>
                </a:cubicBezTo>
                <a:cubicBezTo>
                  <a:pt x="8245598" y="290343"/>
                  <a:pt x="8257389" y="364179"/>
                  <a:pt x="8224308" y="372908"/>
                </a:cubicBezTo>
                <a:cubicBezTo>
                  <a:pt x="8218864" y="431308"/>
                  <a:pt x="8228745" y="357606"/>
                  <a:pt x="8221687" y="450607"/>
                </a:cubicBezTo>
                <a:cubicBezTo>
                  <a:pt x="8253150" y="551950"/>
                  <a:pt x="8221677" y="787036"/>
                  <a:pt x="8232987" y="812800"/>
                </a:cubicBezTo>
                <a:cubicBezTo>
                  <a:pt x="8263719" y="860799"/>
                  <a:pt x="8226505" y="854953"/>
                  <a:pt x="8241364" y="912727"/>
                </a:cubicBezTo>
                <a:cubicBezTo>
                  <a:pt x="8249854" y="945986"/>
                  <a:pt x="8239798" y="951781"/>
                  <a:pt x="8240165" y="989950"/>
                </a:cubicBezTo>
                <a:cubicBezTo>
                  <a:pt x="8240531" y="1028120"/>
                  <a:pt x="8240898" y="1095828"/>
                  <a:pt x="8243561" y="1141745"/>
                </a:cubicBezTo>
                <a:cubicBezTo>
                  <a:pt x="8246223" y="1187662"/>
                  <a:pt x="8256010" y="1234783"/>
                  <a:pt x="8256144" y="1265454"/>
                </a:cubicBezTo>
                <a:cubicBezTo>
                  <a:pt x="8246450" y="1304052"/>
                  <a:pt x="8278372" y="1370755"/>
                  <a:pt x="8281494" y="1385480"/>
                </a:cubicBezTo>
                <a:cubicBezTo>
                  <a:pt x="8294281" y="1422714"/>
                  <a:pt x="8303397" y="1428103"/>
                  <a:pt x="8297877" y="1458060"/>
                </a:cubicBezTo>
                <a:cubicBezTo>
                  <a:pt x="8297983" y="1468057"/>
                  <a:pt x="8315397" y="1503177"/>
                  <a:pt x="8315502" y="1513175"/>
                </a:cubicBezTo>
                <a:lnTo>
                  <a:pt x="8342335" y="1570809"/>
                </a:lnTo>
                <a:cubicBezTo>
                  <a:pt x="8365894" y="1617136"/>
                  <a:pt x="8315600" y="1595486"/>
                  <a:pt x="8324762" y="1632434"/>
                </a:cubicBezTo>
                <a:cubicBezTo>
                  <a:pt x="8345804" y="1713683"/>
                  <a:pt x="8308403" y="1715203"/>
                  <a:pt x="8319231" y="1742490"/>
                </a:cubicBezTo>
                <a:cubicBezTo>
                  <a:pt x="8327385" y="1767736"/>
                  <a:pt x="8335540" y="1787026"/>
                  <a:pt x="8343694" y="1812272"/>
                </a:cubicBezTo>
                <a:cubicBezTo>
                  <a:pt x="8345710" y="1818102"/>
                  <a:pt x="8382841" y="1845254"/>
                  <a:pt x="8379488" y="1856766"/>
                </a:cubicBezTo>
                <a:lnTo>
                  <a:pt x="8385055" y="1923433"/>
                </a:lnTo>
                <a:lnTo>
                  <a:pt x="8386906" y="1972204"/>
                </a:lnTo>
                <a:cubicBezTo>
                  <a:pt x="8389102" y="1979569"/>
                  <a:pt x="8382464" y="2060117"/>
                  <a:pt x="8386681" y="2066205"/>
                </a:cubicBezTo>
                <a:cubicBezTo>
                  <a:pt x="8400709" y="2153571"/>
                  <a:pt x="8366045" y="2189849"/>
                  <a:pt x="8380052" y="2227417"/>
                </a:cubicBezTo>
                <a:cubicBezTo>
                  <a:pt x="8372543" y="2317591"/>
                  <a:pt x="8379811" y="2407644"/>
                  <a:pt x="8374483" y="2510933"/>
                </a:cubicBezTo>
                <a:cubicBezTo>
                  <a:pt x="8396772" y="2597916"/>
                  <a:pt x="8370232" y="2649734"/>
                  <a:pt x="8375191" y="2741866"/>
                </a:cubicBezTo>
                <a:cubicBezTo>
                  <a:pt x="8394024" y="2779815"/>
                  <a:pt x="8395428" y="2817058"/>
                  <a:pt x="8384389" y="2864935"/>
                </a:cubicBezTo>
                <a:cubicBezTo>
                  <a:pt x="8416004" y="2860552"/>
                  <a:pt x="8357917" y="2937673"/>
                  <a:pt x="8391822" y="2950807"/>
                </a:cubicBezTo>
                <a:lnTo>
                  <a:pt x="8378111" y="2978246"/>
                </a:lnTo>
                <a:lnTo>
                  <a:pt x="8375025" y="2995916"/>
                </a:lnTo>
                <a:lnTo>
                  <a:pt x="8366764" y="2998648"/>
                </a:lnTo>
                <a:lnTo>
                  <a:pt x="8356827" y="3023630"/>
                </a:lnTo>
                <a:cubicBezTo>
                  <a:pt x="8354245" y="3033333"/>
                  <a:pt x="8348477" y="3084375"/>
                  <a:pt x="8348883" y="3096975"/>
                </a:cubicBezTo>
                <a:cubicBezTo>
                  <a:pt x="8363039" y="3142205"/>
                  <a:pt x="8312062" y="3160433"/>
                  <a:pt x="8331320" y="3216657"/>
                </a:cubicBezTo>
                <a:cubicBezTo>
                  <a:pt x="8335649" y="3237178"/>
                  <a:pt x="8345170" y="3299737"/>
                  <a:pt x="8334250" y="3310980"/>
                </a:cubicBezTo>
                <a:cubicBezTo>
                  <a:pt x="8331414" y="3323902"/>
                  <a:pt x="8334413" y="3339340"/>
                  <a:pt x="8323018" y="3344725"/>
                </a:cubicBezTo>
                <a:cubicBezTo>
                  <a:pt x="8309183" y="3353908"/>
                  <a:pt x="8327822" y="3400659"/>
                  <a:pt x="8312317" y="3393250"/>
                </a:cubicBezTo>
                <a:cubicBezTo>
                  <a:pt x="8325036" y="3426421"/>
                  <a:pt x="8307258" y="3487753"/>
                  <a:pt x="8299110" y="3514536"/>
                </a:cubicBezTo>
                <a:cubicBezTo>
                  <a:pt x="8293627" y="3563353"/>
                  <a:pt x="8281866" y="3650327"/>
                  <a:pt x="8279421" y="3686149"/>
                </a:cubicBezTo>
                <a:cubicBezTo>
                  <a:pt x="8277133" y="3687657"/>
                  <a:pt x="8276096" y="3677229"/>
                  <a:pt x="8273021" y="3692208"/>
                </a:cubicBezTo>
                <a:cubicBezTo>
                  <a:pt x="8269945" y="3707187"/>
                  <a:pt x="8252471" y="3757479"/>
                  <a:pt x="8260968" y="3776022"/>
                </a:cubicBezTo>
                <a:cubicBezTo>
                  <a:pt x="8231046" y="3875691"/>
                  <a:pt x="8223343" y="4023237"/>
                  <a:pt x="8209415" y="4060536"/>
                </a:cubicBezTo>
                <a:cubicBezTo>
                  <a:pt x="8204523" y="4150698"/>
                  <a:pt x="8212636" y="4164564"/>
                  <a:pt x="8203359" y="4222149"/>
                </a:cubicBezTo>
                <a:cubicBezTo>
                  <a:pt x="8198769" y="4287917"/>
                  <a:pt x="8194167" y="4339232"/>
                  <a:pt x="8197502" y="4364683"/>
                </a:cubicBezTo>
                <a:lnTo>
                  <a:pt x="8189960" y="4462471"/>
                </a:lnTo>
                <a:cubicBezTo>
                  <a:pt x="8192241" y="4503329"/>
                  <a:pt x="8157418" y="4500454"/>
                  <a:pt x="8157285" y="4526395"/>
                </a:cubicBezTo>
                <a:cubicBezTo>
                  <a:pt x="8151441" y="4623008"/>
                  <a:pt x="8136733" y="4632050"/>
                  <a:pt x="8127583" y="4649885"/>
                </a:cubicBezTo>
                <a:cubicBezTo>
                  <a:pt x="8109657" y="4687979"/>
                  <a:pt x="8101631" y="4758928"/>
                  <a:pt x="8086875" y="4799019"/>
                </a:cubicBezTo>
                <a:cubicBezTo>
                  <a:pt x="8070221" y="4834076"/>
                  <a:pt x="8077158" y="4811645"/>
                  <a:pt x="8071779" y="4849614"/>
                </a:cubicBezTo>
                <a:cubicBezTo>
                  <a:pt x="8057300" y="4853334"/>
                  <a:pt x="8029516" y="4883089"/>
                  <a:pt x="8046521" y="4919971"/>
                </a:cubicBezTo>
                <a:lnTo>
                  <a:pt x="7999171" y="5010766"/>
                </a:lnTo>
                <a:cubicBezTo>
                  <a:pt x="7980458" y="4983259"/>
                  <a:pt x="7994018" y="5107656"/>
                  <a:pt x="7974494" y="5088190"/>
                </a:cubicBezTo>
                <a:cubicBezTo>
                  <a:pt x="7961479" y="5102008"/>
                  <a:pt x="7970341" y="5118851"/>
                  <a:pt x="7960017" y="5143922"/>
                </a:cubicBezTo>
                <a:cubicBezTo>
                  <a:pt x="7951381" y="5192745"/>
                  <a:pt x="7947519" y="5226225"/>
                  <a:pt x="7940570" y="5284346"/>
                </a:cubicBezTo>
                <a:cubicBezTo>
                  <a:pt x="7938188" y="5338386"/>
                  <a:pt x="7933705" y="5337325"/>
                  <a:pt x="7923844" y="5390948"/>
                </a:cubicBezTo>
                <a:cubicBezTo>
                  <a:pt x="7922596" y="5429655"/>
                  <a:pt x="7906054" y="5449508"/>
                  <a:pt x="7905061" y="5470854"/>
                </a:cubicBezTo>
                <a:cubicBezTo>
                  <a:pt x="7925924" y="5526328"/>
                  <a:pt x="7883497" y="5496377"/>
                  <a:pt x="7900574" y="5529643"/>
                </a:cubicBezTo>
                <a:cubicBezTo>
                  <a:pt x="7894813" y="5550879"/>
                  <a:pt x="7899366" y="5587444"/>
                  <a:pt x="7889879" y="5597292"/>
                </a:cubicBezTo>
                <a:lnTo>
                  <a:pt x="7881533" y="5608899"/>
                </a:lnTo>
                <a:cubicBezTo>
                  <a:pt x="7877694" y="5623501"/>
                  <a:pt x="7869316" y="5660431"/>
                  <a:pt x="7866845" y="5684911"/>
                </a:cubicBezTo>
                <a:cubicBezTo>
                  <a:pt x="7856004" y="5692608"/>
                  <a:pt x="7861304" y="5734344"/>
                  <a:pt x="7866707" y="5755776"/>
                </a:cubicBezTo>
                <a:cubicBezTo>
                  <a:pt x="7867905" y="5792777"/>
                  <a:pt x="7841786" y="5848613"/>
                  <a:pt x="7858630" y="5889599"/>
                </a:cubicBezTo>
                <a:cubicBezTo>
                  <a:pt x="7861076" y="5932097"/>
                  <a:pt x="7859359" y="5940901"/>
                  <a:pt x="7862852" y="5989744"/>
                </a:cubicBezTo>
                <a:cubicBezTo>
                  <a:pt x="7870213" y="6020787"/>
                  <a:pt x="7836478" y="6024963"/>
                  <a:pt x="7834617" y="6084926"/>
                </a:cubicBezTo>
                <a:cubicBezTo>
                  <a:pt x="7828898" y="6134231"/>
                  <a:pt x="7850648" y="6240432"/>
                  <a:pt x="7830440" y="6346549"/>
                </a:cubicBezTo>
                <a:cubicBezTo>
                  <a:pt x="7840187" y="6409741"/>
                  <a:pt x="7834403" y="6468689"/>
                  <a:pt x="7828988" y="6527527"/>
                </a:cubicBezTo>
                <a:cubicBezTo>
                  <a:pt x="7812745" y="6585667"/>
                  <a:pt x="7840670" y="6579284"/>
                  <a:pt x="7833220" y="6627129"/>
                </a:cubicBezTo>
                <a:cubicBezTo>
                  <a:pt x="7836598" y="6635153"/>
                  <a:pt x="7838259" y="6697665"/>
                  <a:pt x="7833451" y="6694819"/>
                </a:cubicBezTo>
                <a:cubicBezTo>
                  <a:pt x="7835476" y="6716947"/>
                  <a:pt x="7854551" y="6732844"/>
                  <a:pt x="7859394" y="6765445"/>
                </a:cubicBezTo>
                <a:cubicBezTo>
                  <a:pt x="7860760" y="6776325"/>
                  <a:pt x="7863817" y="6810511"/>
                  <a:pt x="7866873" y="6844697"/>
                </a:cubicBezTo>
                <a:lnTo>
                  <a:pt x="7868076" y="6857999"/>
                </a:lnTo>
                <a:lnTo>
                  <a:pt x="0" y="6857999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FCF270-97E0-0B38-E75D-D8D2D7F9A4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76976" y="1045174"/>
            <a:ext cx="4661092" cy="2795160"/>
          </a:xfrm>
        </p:spPr>
        <p:txBody>
          <a:bodyPr>
            <a:normAutofit/>
          </a:bodyPr>
          <a:lstStyle/>
          <a:p>
            <a:r>
              <a:rPr lang="en-US" sz="4400"/>
              <a:t> Soh Takehide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D8AB87-DDD9-2699-2001-ED99C04C83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80462" y="4174333"/>
            <a:ext cx="4454121" cy="1136843"/>
          </a:xfrm>
        </p:spPr>
        <p:txBody>
          <a:bodyPr>
            <a:normAutofit/>
          </a:bodyPr>
          <a:lstStyle/>
          <a:p>
            <a:r>
              <a:rPr lang="en-US" sz="1800">
                <a:hlinkClick r:id="rId2"/>
              </a:rPr>
              <a:t>tsoh.org</a:t>
            </a:r>
            <a:endParaRPr lang="en-US" sz="1800"/>
          </a:p>
          <a:p>
            <a:r>
              <a:rPr lang="en-US" sz="1800"/>
              <a:t>Kobe University</a:t>
            </a:r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278EC38A-A3B9-7C6A-BBDE-CC5718E28F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7387" y="1210060"/>
            <a:ext cx="3647438" cy="4498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2A44F7A-C4CC-B41E-781D-34C21F81F9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18697"/>
            <a:ext cx="12191998" cy="6820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4874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DA9BE1B-2E35-D9A5-2B8A-1FBF38EE7F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0124"/>
            <a:ext cx="12111386" cy="6764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5748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02A5854-AF70-3F68-418D-9C8DD5B5EE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3999" y="-236987"/>
            <a:ext cx="9144000" cy="1325563"/>
          </a:xfrm>
        </p:spPr>
        <p:txBody>
          <a:bodyPr>
            <a:normAutofit/>
          </a:bodyPr>
          <a:lstStyle/>
          <a:p>
            <a:r>
              <a:rPr lang="en-US" altLang="ja-JP" sz="3600" dirty="0"/>
              <a:t>Hiroshi Unno (University of Tsukuba, Japan)</a:t>
            </a:r>
            <a:endParaRPr lang="ja-JP" alt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コンテンツ プレースホルダー 3">
                <a:extLst>
                  <a:ext uri="{FF2B5EF4-FFF2-40B4-BE49-F238E27FC236}">
                    <a16:creationId xmlns:a16="http://schemas.microsoft.com/office/drawing/2014/main" id="{882004C5-CCA0-CB32-4DEB-DA4D8AA213EC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1647482" y="1695947"/>
                <a:ext cx="4448518" cy="2812992"/>
              </a:xfr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altLang="ja-JP" sz="2000" dirty="0">
                    <a:solidFill>
                      <a:srgbClr val="FF0000"/>
                    </a:solidFill>
                  </a:rPr>
                  <a:t>Constraint Satisfaction </a:t>
                </a:r>
                <a:r>
                  <a:rPr lang="en-US" altLang="ja-JP" sz="1600" dirty="0">
                    <a:solidFill>
                      <a:srgbClr val="FF0000"/>
                    </a:solidFill>
                  </a:rPr>
                  <a:t>&amp;</a:t>
                </a:r>
                <a:r>
                  <a:rPr lang="en-US" altLang="ja-JP" sz="2000" dirty="0">
                    <a:solidFill>
                      <a:srgbClr val="FF0000"/>
                    </a:solidFill>
                  </a:rPr>
                  <a:t> Optimization</a:t>
                </a:r>
              </a:p>
              <a:p>
                <a:pPr lvl="1"/>
                <a:r>
                  <a:rPr lang="en-US" altLang="ja-JP" b="1" dirty="0" err="1"/>
                  <a:t>PCSat</a:t>
                </a:r>
                <a:r>
                  <a:rPr lang="en-US" altLang="ja-JP" dirty="0"/>
                  <a:t> </a:t>
                </a:r>
                <a:r>
                  <a:rPr lang="en-US" altLang="ja-JP" sz="1600" dirty="0">
                    <a:solidFill>
                      <a:srgbClr val="0070C0"/>
                    </a:solidFill>
                  </a:rPr>
                  <a:t>[AAAI20, CAV21dt, CAV21rel]</a:t>
                </a:r>
                <a:r>
                  <a:rPr lang="en-US" altLang="ja-JP" dirty="0"/>
                  <a:t> for solving </a:t>
                </a:r>
                <a:r>
                  <a:rPr lang="en-US" altLang="ja-JP" b="1" dirty="0"/>
                  <a:t>CHCs</a:t>
                </a:r>
                <a:r>
                  <a:rPr lang="en-US" altLang="ja-JP" dirty="0"/>
                  <a:t>, </a:t>
                </a:r>
                <a:r>
                  <a:rPr lang="en-US" altLang="ja-JP" b="1" dirty="0" err="1"/>
                  <a:t>SyGuS</a:t>
                </a:r>
                <a:r>
                  <a:rPr lang="en-US" altLang="ja-JP" dirty="0"/>
                  <a:t>, and </a:t>
                </a:r>
                <a:r>
                  <a:rPr lang="en-US" altLang="ja-JP" b="1" dirty="0" err="1"/>
                  <a:t>pfwCSP</a:t>
                </a:r>
                <a:endParaRPr lang="en-US" altLang="ja-JP" b="1" dirty="0"/>
              </a:p>
              <a:p>
                <a:pPr lvl="2"/>
                <a:r>
                  <a:rPr lang="en-US" altLang="ja-JP" dirty="0"/>
                  <a:t>Internally uses CEGIS, SMT, and </a:t>
                </a:r>
                <a:r>
                  <a:rPr lang="en-US" altLang="ja-JP" dirty="0" err="1"/>
                  <a:t>MaxSAT</a:t>
                </a:r>
                <a:endParaRPr lang="en-US" altLang="ja-JP" dirty="0"/>
              </a:p>
              <a:p>
                <a:pPr lvl="2"/>
                <a:r>
                  <a:rPr lang="en-US" altLang="ja-JP" dirty="0"/>
                  <a:t>Ongoing extension inspired by CDCL</a:t>
                </a:r>
              </a:p>
              <a:p>
                <a:pPr lvl="1"/>
                <a:r>
                  <a:rPr lang="en-US" altLang="ja-JP" b="1" dirty="0" err="1"/>
                  <a:t>OptPCSat</a:t>
                </a:r>
                <a:r>
                  <a:rPr lang="en-US" altLang="ja-JP" dirty="0"/>
                  <a:t> </a:t>
                </a:r>
                <a:r>
                  <a:rPr lang="en-US" altLang="ja-JP" sz="1600" dirty="0">
                    <a:solidFill>
                      <a:srgbClr val="0070C0"/>
                    </a:solidFill>
                  </a:rPr>
                  <a:t>[SAS15, POPL23opt]</a:t>
                </a:r>
                <a:r>
                  <a:rPr lang="en-US" altLang="ja-JP" dirty="0"/>
                  <a:t> for maximal/minimal </a:t>
                </a:r>
                <a:r>
                  <a:rPr lang="en-US" altLang="ja-JP" b="1" dirty="0"/>
                  <a:t>CHC</a:t>
                </a:r>
                <a:r>
                  <a:rPr lang="en-US" altLang="ja-JP" dirty="0"/>
                  <a:t> solving</a:t>
                </a:r>
              </a:p>
              <a:p>
                <a:pPr lvl="1"/>
                <a:r>
                  <a:rPr lang="en-US" altLang="ja-JP" b="1" dirty="0" err="1"/>
                  <a:t>MuVal</a:t>
                </a:r>
                <a:r>
                  <a:rPr lang="en-US" altLang="ja-JP" dirty="0"/>
                  <a:t> </a:t>
                </a:r>
                <a:r>
                  <a:rPr lang="en-US" altLang="ja-JP" sz="1600" dirty="0">
                    <a:solidFill>
                      <a:srgbClr val="0070C0"/>
                    </a:solidFill>
                  </a:rPr>
                  <a:t>[POPL23mod]</a:t>
                </a:r>
                <a:r>
                  <a:rPr lang="en-US" altLang="ja-JP" dirty="0"/>
                  <a:t> for validity checking of </a:t>
                </a:r>
                <a14:m>
                  <m:oMath xmlns:m="http://schemas.openxmlformats.org/officeDocument/2006/math">
                    <m:r>
                      <a:rPr lang="en-US" altLang="ja-JP" b="1" i="1" smtClean="0">
                        <a:latin typeface="Cambria Math" panose="02040503050406030204" pitchFamily="18" charset="0"/>
                      </a:rPr>
                      <m:t>𝝁</m:t>
                    </m:r>
                  </m:oMath>
                </a14:m>
                <a:r>
                  <a:rPr lang="en-US" altLang="ja-JP" b="1" dirty="0"/>
                  <a:t>CLP</a:t>
                </a:r>
                <a:r>
                  <a:rPr lang="en-US" altLang="ja-JP" dirty="0"/>
                  <a:t>, a fixpoint logic modulo theories, by red. to </a:t>
                </a:r>
                <a:r>
                  <a:rPr lang="en-US" altLang="ja-JP" b="1" dirty="0" err="1"/>
                  <a:t>pfwCSP</a:t>
                </a:r>
                <a:endParaRPr lang="en-US" altLang="ja-JP" dirty="0"/>
              </a:p>
              <a:p>
                <a:endParaRPr lang="ja-JP" altLang="en-US" dirty="0"/>
              </a:p>
            </p:txBody>
          </p:sp>
        </mc:Choice>
        <mc:Fallback xmlns="">
          <p:sp>
            <p:nvSpPr>
              <p:cNvPr id="4" name="コンテンツ プレースホルダー 3">
                <a:extLst>
                  <a:ext uri="{FF2B5EF4-FFF2-40B4-BE49-F238E27FC236}">
                    <a16:creationId xmlns:a16="http://schemas.microsoft.com/office/drawing/2014/main" id="{882004C5-CCA0-CB32-4DEB-DA4D8AA213E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1647482" y="1695947"/>
                <a:ext cx="4448518" cy="2812992"/>
              </a:xfrm>
              <a:blipFill>
                <a:blip r:embed="rId3"/>
                <a:stretch>
                  <a:fillRect l="-1230" t="-1724" r="-1366" b="-12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コンテンツ プレースホルダー 4">
                <a:extLst>
                  <a:ext uri="{FF2B5EF4-FFF2-40B4-BE49-F238E27FC236}">
                    <a16:creationId xmlns:a16="http://schemas.microsoft.com/office/drawing/2014/main" id="{7EC0D726-E842-4783-D32F-EE0980F3C880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>
              <a:xfrm>
                <a:off x="6156438" y="1695947"/>
                <a:ext cx="4388079" cy="2812992"/>
              </a:xfr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altLang="ja-JP" sz="2000" dirty="0">
                    <a:solidFill>
                      <a:srgbClr val="FF0000"/>
                    </a:solidFill>
                  </a:rPr>
                  <a:t>Automated Theorem Proving</a:t>
                </a:r>
              </a:p>
              <a:p>
                <a:pPr lvl="1"/>
                <a:r>
                  <a:rPr lang="en-US" altLang="ja-JP" dirty="0"/>
                  <a:t>Ind. proof system for </a:t>
                </a:r>
                <a:r>
                  <a:rPr lang="en-US" altLang="ja-JP" b="1" dirty="0"/>
                  <a:t>CHCs</a:t>
                </a:r>
                <a:r>
                  <a:rPr lang="en-US" altLang="ja-JP" dirty="0"/>
                  <a:t> </a:t>
                </a:r>
                <a:r>
                  <a:rPr lang="en-US" altLang="ja-JP" sz="1600" dirty="0">
                    <a:solidFill>
                      <a:srgbClr val="0070C0"/>
                    </a:solidFill>
                  </a:rPr>
                  <a:t>[CAV17]</a:t>
                </a:r>
                <a:endParaRPr lang="en-US" altLang="ja-JP" dirty="0">
                  <a:solidFill>
                    <a:srgbClr val="0070C0"/>
                  </a:solidFill>
                </a:endParaRPr>
              </a:p>
              <a:p>
                <a:pPr lvl="1"/>
                <a:r>
                  <a:rPr lang="en-US" altLang="ja-JP" dirty="0"/>
                  <a:t>Cyclic proof system as a unified framework for software model checking algorithms </a:t>
                </a:r>
                <a:r>
                  <a:rPr lang="en-US" altLang="ja-JP" sz="1600" dirty="0">
                    <a:solidFill>
                      <a:srgbClr val="0070C0"/>
                    </a:solidFill>
                  </a:rPr>
                  <a:t>[POPL22]</a:t>
                </a:r>
                <a:endParaRPr lang="en-US" altLang="ja-JP" dirty="0">
                  <a:solidFill>
                    <a:srgbClr val="0070C0"/>
                  </a:solidFill>
                </a:endParaRPr>
              </a:p>
              <a:p>
                <a:pPr lvl="2"/>
                <a:r>
                  <a:rPr lang="en-US" altLang="ja-JP" dirty="0"/>
                  <a:t>Inductive approach to proof refinement algorithms (such as GPDR and SPACER) via algebraic effects and handlers</a:t>
                </a:r>
              </a:p>
              <a:p>
                <a:pPr lvl="1"/>
                <a:r>
                  <a:rPr lang="en-US" altLang="ja-JP" dirty="0"/>
                  <a:t>(Co-)Inductive proof system for </a:t>
                </a:r>
                <a14:m>
                  <m:oMath xmlns:m="http://schemas.openxmlformats.org/officeDocument/2006/math">
                    <m:r>
                      <a:rPr lang="en-US" altLang="ja-JP" b="1" i="1" smtClean="0">
                        <a:latin typeface="Cambria Math" panose="02040503050406030204" pitchFamily="18" charset="0"/>
                      </a:rPr>
                      <m:t>𝝁</m:t>
                    </m:r>
                  </m:oMath>
                </a14:m>
                <a:r>
                  <a:rPr lang="en-US" altLang="ja-JP" b="1" dirty="0"/>
                  <a:t>CLP</a:t>
                </a:r>
                <a:r>
                  <a:rPr lang="en-US" altLang="ja-JP" sz="1600" dirty="0">
                    <a:solidFill>
                      <a:srgbClr val="0070C0"/>
                    </a:solidFill>
                  </a:rPr>
                  <a:t> [LICS18]</a:t>
                </a:r>
                <a:endParaRPr lang="en-US" altLang="ja-JP" dirty="0"/>
              </a:p>
            </p:txBody>
          </p:sp>
        </mc:Choice>
        <mc:Fallback xmlns="">
          <p:sp>
            <p:nvSpPr>
              <p:cNvPr id="5" name="コンテンツ プレースホルダー 4">
                <a:extLst>
                  <a:ext uri="{FF2B5EF4-FFF2-40B4-BE49-F238E27FC236}">
                    <a16:creationId xmlns:a16="http://schemas.microsoft.com/office/drawing/2014/main" id="{7EC0D726-E842-4783-D32F-EE0980F3C88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6156438" y="1695947"/>
                <a:ext cx="4388079" cy="2812992"/>
              </a:xfrm>
              <a:blipFill>
                <a:blip r:embed="rId4"/>
                <a:stretch>
                  <a:fillRect l="-1385" t="-1724" r="-8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コンテンツ プレースホルダー 3">
                <a:extLst>
                  <a:ext uri="{FF2B5EF4-FFF2-40B4-BE49-F238E27FC236}">
                    <a16:creationId xmlns:a16="http://schemas.microsoft.com/office/drawing/2014/main" id="{063AE4BB-0207-EEB8-4811-FF3D20D6CDB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647484" y="4640318"/>
                <a:ext cx="8897033" cy="2095395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vert="horz" lIns="91440" tIns="45720" rIns="91440" bIns="45720" rtlCol="0">
                <a:normAutofit fontScale="92500" lnSpcReduction="10000"/>
              </a:bodyPr>
              <a:lstStyle>
                <a:lvl1pPr marL="171450" indent="-171450" algn="l" defTabSz="6858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Font typeface="Arial" panose="020B0604020202020204" pitchFamily="34" charset="0"/>
                  <a:buChar char="•"/>
                  <a:defRPr kumimoji="1" sz="21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5143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kumimoji="1" sz="18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8572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kumimoji="1" sz="150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2001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kumimoji="1" sz="135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5430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kumimoji="1" sz="135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kumimoji="1" sz="135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kumimoji="1" sz="135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kumimoji="1" sz="135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kumimoji="1" sz="1350" kern="12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ja-JP" sz="2200" dirty="0">
                    <a:solidFill>
                      <a:srgbClr val="FF0000"/>
                    </a:solidFill>
                    <a:latin typeface="Segoe UI"/>
                    <a:ea typeface="游ゴシック"/>
                  </a:rPr>
                  <a:t>Applications to Programming Languages, Verification, and Synthesis</a:t>
                </a:r>
              </a:p>
              <a:p>
                <a:pPr lvl="1"/>
                <a:r>
                  <a:rPr lang="en-US" altLang="ja-JP" b="1" dirty="0" err="1">
                    <a:solidFill>
                      <a:srgbClr val="4D4D4D"/>
                    </a:solidFill>
                    <a:latin typeface="Segoe UI"/>
                    <a:ea typeface="游ゴシック"/>
                  </a:rPr>
                  <a:t>RCaml</a:t>
                </a:r>
                <a:r>
                  <a:rPr lang="en-US" altLang="ja-JP" dirty="0">
                    <a:solidFill>
                      <a:srgbClr val="4D4D4D"/>
                    </a:solidFill>
                    <a:latin typeface="Segoe UI"/>
                    <a:ea typeface="游ゴシック"/>
                  </a:rPr>
                  <a:t> </a:t>
                </a:r>
                <a:r>
                  <a:rPr lang="en-US" altLang="ja-JP" sz="1600" dirty="0">
                    <a:solidFill>
                      <a:srgbClr val="0070C0"/>
                    </a:solidFill>
                    <a:latin typeface="Segoe UI"/>
                    <a:ea typeface="游ゴシック"/>
                  </a:rPr>
                  <a:t>[FLOPS08, PPDP09, POPL13, SAS15, POPL18, LICS18, CAV18, POPL23aem]</a:t>
                </a:r>
                <a:r>
                  <a:rPr lang="en-US" altLang="ja-JP" dirty="0">
                    <a:solidFill>
                      <a:srgbClr val="0070C0"/>
                    </a:solidFill>
                    <a:latin typeface="Segoe UI"/>
                    <a:ea typeface="游ゴシック"/>
                  </a:rPr>
                  <a:t> </a:t>
                </a:r>
                <a:r>
                  <a:rPr lang="en-US" altLang="ja-JP" dirty="0">
                    <a:solidFill>
                      <a:srgbClr val="4D4D4D"/>
                    </a:solidFill>
                    <a:latin typeface="Segoe UI"/>
                    <a:ea typeface="游ゴシック"/>
                  </a:rPr>
                  <a:t>for automatic refinement type checking and inference of </a:t>
                </a:r>
                <a:r>
                  <a:rPr lang="en-US" altLang="ja-JP" dirty="0" err="1">
                    <a:solidFill>
                      <a:srgbClr val="4D4D4D"/>
                    </a:solidFill>
                    <a:latin typeface="Segoe UI"/>
                    <a:ea typeface="游ゴシック"/>
                  </a:rPr>
                  <a:t>OCaml</a:t>
                </a:r>
                <a:r>
                  <a:rPr lang="en-US" altLang="ja-JP" dirty="0">
                    <a:solidFill>
                      <a:srgbClr val="4D4D4D"/>
                    </a:solidFill>
                    <a:latin typeface="Segoe UI"/>
                    <a:ea typeface="游ゴシック"/>
                  </a:rPr>
                  <a:t> programs</a:t>
                </a:r>
                <a:endParaRPr lang="en-US" altLang="ja-JP" dirty="0">
                  <a:solidFill>
                    <a:srgbClr val="0070C0"/>
                  </a:solidFill>
                  <a:latin typeface="Segoe UI"/>
                  <a:ea typeface="游ゴシック"/>
                </a:endParaRPr>
              </a:p>
              <a:p>
                <a:pPr lvl="1"/>
                <a:r>
                  <a:rPr lang="en-US" altLang="ja-JP" dirty="0">
                    <a:solidFill>
                      <a:srgbClr val="4D4D4D"/>
                    </a:solidFill>
                    <a:latin typeface="Segoe UI"/>
                    <a:ea typeface="游ゴシック"/>
                  </a:rPr>
                  <a:t>(Non-)termination and temporal verification (LTL, CTL, and modal </a:t>
                </a:r>
                <a14:m>
                  <m:oMath xmlns:m="http://schemas.openxmlformats.org/officeDocument/2006/math">
                    <m:r>
                      <a:rPr lang="en-US" altLang="ja-JP" i="1">
                        <a:solidFill>
                          <a:srgbClr val="4D4D4D"/>
                        </a:solidFill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altLang="ja-JP" dirty="0">
                    <a:solidFill>
                      <a:srgbClr val="4D4D4D"/>
                    </a:solidFill>
                    <a:latin typeface="Segoe UI"/>
                    <a:ea typeface="游ゴシック"/>
                  </a:rPr>
                  <a:t>-calculus model checking) of C programs with </a:t>
                </a:r>
                <a:r>
                  <a:rPr lang="en-US" altLang="ja-JP" b="1" dirty="0" err="1">
                    <a:solidFill>
                      <a:srgbClr val="4D4D4D"/>
                    </a:solidFill>
                    <a:latin typeface="Segoe UI"/>
                    <a:ea typeface="游ゴシック"/>
                  </a:rPr>
                  <a:t>MuVal</a:t>
                </a:r>
                <a:r>
                  <a:rPr lang="en-US" altLang="ja-JP" dirty="0">
                    <a:solidFill>
                      <a:srgbClr val="4D4D4D"/>
                    </a:solidFill>
                    <a:latin typeface="Segoe UI"/>
                    <a:ea typeface="游ゴシック"/>
                  </a:rPr>
                  <a:t> </a:t>
                </a:r>
                <a:r>
                  <a:rPr lang="en-US" altLang="ja-JP" sz="1600" dirty="0">
                    <a:solidFill>
                      <a:srgbClr val="0070C0"/>
                    </a:solidFill>
                    <a:latin typeface="Segoe UI"/>
                    <a:ea typeface="游ゴシック"/>
                  </a:rPr>
                  <a:t>[POPL23mod]</a:t>
                </a:r>
                <a:endParaRPr lang="en-US" altLang="ja-JP" sz="1600" b="1" dirty="0">
                  <a:solidFill>
                    <a:srgbClr val="4D4D4D"/>
                  </a:solidFill>
                  <a:latin typeface="Segoe UI"/>
                  <a:ea typeface="游ゴシック"/>
                </a:endParaRPr>
              </a:p>
              <a:p>
                <a:pPr lvl="1"/>
                <a:r>
                  <a:rPr lang="en-US" altLang="ja-JP" dirty="0" err="1">
                    <a:solidFill>
                      <a:srgbClr val="4D4D4D"/>
                    </a:solidFill>
                    <a:latin typeface="Segoe UI"/>
                    <a:ea typeface="游ゴシック"/>
                  </a:rPr>
                  <a:t>Hyperproperties</a:t>
                </a:r>
                <a:r>
                  <a:rPr lang="en-US" altLang="ja-JP" dirty="0">
                    <a:solidFill>
                      <a:srgbClr val="4D4D4D"/>
                    </a:solidFill>
                    <a:latin typeface="Segoe UI"/>
                    <a:ea typeface="游ゴシック"/>
                  </a:rPr>
                  <a:t> verification with </a:t>
                </a:r>
                <a:r>
                  <a:rPr lang="en-US" altLang="ja-JP" b="1" dirty="0" err="1">
                    <a:solidFill>
                      <a:srgbClr val="4D4D4D"/>
                    </a:solidFill>
                    <a:latin typeface="Segoe UI"/>
                    <a:ea typeface="游ゴシック"/>
                  </a:rPr>
                  <a:t>MuCyc</a:t>
                </a:r>
                <a:r>
                  <a:rPr lang="en-US" altLang="ja-JP" dirty="0">
                    <a:solidFill>
                      <a:srgbClr val="0070C0"/>
                    </a:solidFill>
                    <a:latin typeface="Segoe UI"/>
                    <a:ea typeface="游ゴシック"/>
                  </a:rPr>
                  <a:t> </a:t>
                </a:r>
                <a:r>
                  <a:rPr lang="en-US" altLang="ja-JP" sz="1600" dirty="0">
                    <a:solidFill>
                      <a:srgbClr val="0070C0"/>
                    </a:solidFill>
                    <a:latin typeface="Segoe UI"/>
                    <a:ea typeface="游ゴシック"/>
                  </a:rPr>
                  <a:t>[CAV17]</a:t>
                </a:r>
                <a:r>
                  <a:rPr lang="en-US" altLang="ja-JP" dirty="0">
                    <a:solidFill>
                      <a:srgbClr val="4D4D4D"/>
                    </a:solidFill>
                    <a:latin typeface="Segoe UI"/>
                    <a:ea typeface="游ゴシック"/>
                  </a:rPr>
                  <a:t> and with </a:t>
                </a:r>
                <a:r>
                  <a:rPr lang="en-US" altLang="ja-JP" b="1" dirty="0" err="1">
                    <a:solidFill>
                      <a:srgbClr val="4D4D4D"/>
                    </a:solidFill>
                    <a:latin typeface="Segoe UI"/>
                    <a:ea typeface="游ゴシック"/>
                  </a:rPr>
                  <a:t>PCSat</a:t>
                </a:r>
                <a:r>
                  <a:rPr lang="en-US" altLang="ja-JP" dirty="0">
                    <a:solidFill>
                      <a:srgbClr val="0070C0"/>
                    </a:solidFill>
                    <a:latin typeface="Segoe UI"/>
                    <a:ea typeface="游ゴシック"/>
                  </a:rPr>
                  <a:t> </a:t>
                </a:r>
                <a:r>
                  <a:rPr lang="en-US" altLang="ja-JP" sz="1600" dirty="0">
                    <a:solidFill>
                      <a:srgbClr val="0070C0"/>
                    </a:solidFill>
                    <a:latin typeface="Segoe UI"/>
                    <a:ea typeface="游ゴシック"/>
                  </a:rPr>
                  <a:t>[CAV21rel]</a:t>
                </a:r>
                <a:endParaRPr lang="en-US" altLang="ja-JP" sz="1600" dirty="0">
                  <a:solidFill>
                    <a:srgbClr val="4D4D4D"/>
                  </a:solidFill>
                  <a:latin typeface="Segoe UI"/>
                  <a:ea typeface="游ゴシック"/>
                </a:endParaRPr>
              </a:p>
              <a:p>
                <a:pPr lvl="1"/>
                <a:r>
                  <a:rPr lang="en-US" altLang="ja-JP" dirty="0">
                    <a:solidFill>
                      <a:srgbClr val="4D4D4D"/>
                    </a:solidFill>
                    <a:latin typeface="Segoe UI"/>
                    <a:ea typeface="游ゴシック"/>
                  </a:rPr>
                  <a:t>Specification synthesis with </a:t>
                </a:r>
                <a:r>
                  <a:rPr lang="en-US" altLang="ja-JP" b="1" dirty="0" err="1">
                    <a:solidFill>
                      <a:srgbClr val="4D4D4D"/>
                    </a:solidFill>
                    <a:latin typeface="Segoe UI"/>
                    <a:ea typeface="游ゴシック"/>
                  </a:rPr>
                  <a:t>OptPCSat</a:t>
                </a:r>
                <a:r>
                  <a:rPr lang="en-US" altLang="ja-JP" dirty="0">
                    <a:solidFill>
                      <a:srgbClr val="4D4D4D"/>
                    </a:solidFill>
                    <a:latin typeface="Segoe UI"/>
                    <a:ea typeface="游ゴシック"/>
                  </a:rPr>
                  <a:t> </a:t>
                </a:r>
                <a:r>
                  <a:rPr lang="en-US" altLang="ja-JP" sz="1600" dirty="0">
                    <a:solidFill>
                      <a:srgbClr val="0070C0"/>
                    </a:solidFill>
                    <a:latin typeface="Segoe UI"/>
                    <a:ea typeface="游ゴシック"/>
                  </a:rPr>
                  <a:t>[POPL23opt]</a:t>
                </a:r>
                <a:endParaRPr lang="en-US" altLang="ja-JP" sz="1600" dirty="0">
                  <a:solidFill>
                    <a:srgbClr val="4D4D4D"/>
                  </a:solidFill>
                  <a:latin typeface="Segoe UI"/>
                  <a:ea typeface="游ゴシック"/>
                </a:endParaRPr>
              </a:p>
              <a:p>
                <a:pPr lvl="1"/>
                <a:r>
                  <a:rPr lang="en-US" altLang="ja-JP" dirty="0">
                    <a:solidFill>
                      <a:srgbClr val="4D4D4D"/>
                    </a:solidFill>
                    <a:latin typeface="Segoe UI"/>
                    <a:ea typeface="游ゴシック"/>
                  </a:rPr>
                  <a:t>Reactive synthesis via infinite-state infinite-duration game solving w/ </a:t>
                </a:r>
                <a:r>
                  <a:rPr lang="en-US" altLang="ja-JP" b="1" dirty="0" err="1">
                    <a:solidFill>
                      <a:srgbClr val="4D4D4D"/>
                    </a:solidFill>
                    <a:latin typeface="Segoe UI"/>
                    <a:ea typeface="游ゴシック"/>
                  </a:rPr>
                  <a:t>MuVal</a:t>
                </a:r>
                <a:r>
                  <a:rPr lang="en-US" altLang="ja-JP" b="1" dirty="0">
                    <a:solidFill>
                      <a:srgbClr val="4D4D4D"/>
                    </a:solidFill>
                    <a:latin typeface="Segoe UI"/>
                    <a:ea typeface="游ゴシック"/>
                  </a:rPr>
                  <a:t> </a:t>
                </a:r>
                <a:r>
                  <a:rPr lang="en-US" altLang="ja-JP" sz="1600" dirty="0">
                    <a:solidFill>
                      <a:srgbClr val="0070C0"/>
                    </a:solidFill>
                    <a:latin typeface="Segoe UI"/>
                    <a:ea typeface="游ゴシック"/>
                  </a:rPr>
                  <a:t>[arXiv20,…]</a:t>
                </a:r>
              </a:p>
            </p:txBody>
          </p:sp>
        </mc:Choice>
        <mc:Fallback xmlns="">
          <p:sp>
            <p:nvSpPr>
              <p:cNvPr id="6" name="コンテンツ プレースホルダー 3">
                <a:extLst>
                  <a:ext uri="{FF2B5EF4-FFF2-40B4-BE49-F238E27FC236}">
                    <a16:creationId xmlns:a16="http://schemas.microsoft.com/office/drawing/2014/main" id="{063AE4BB-0207-EEB8-4811-FF3D20D6CD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7484" y="4640318"/>
                <a:ext cx="8897033" cy="2095395"/>
              </a:xfrm>
              <a:prstGeom prst="rect">
                <a:avLst/>
              </a:prstGeom>
              <a:blipFill>
                <a:blip r:embed="rId5"/>
                <a:stretch>
                  <a:fillRect l="-547" t="-3757" r="-684" b="-11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26726AB0-4217-ABB9-75BF-BE2E12F61FFE}"/>
              </a:ext>
            </a:extLst>
          </p:cNvPr>
          <p:cNvSpPr txBox="1"/>
          <p:nvPr/>
        </p:nvSpPr>
        <p:spPr>
          <a:xfrm>
            <a:off x="1585741" y="800322"/>
            <a:ext cx="902051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2000" dirty="0">
                <a:solidFill>
                  <a:srgbClr val="4D4D4D"/>
                </a:solidFill>
                <a:latin typeface="Segoe UI"/>
                <a:ea typeface="游ゴシック"/>
              </a:rPr>
              <a:t>I</a:t>
            </a:r>
            <a:r>
              <a:rPr kumimoji="1" lang="en-US" altLang="ja-JP" sz="2000" dirty="0">
                <a:solidFill>
                  <a:srgbClr val="374151"/>
                </a:solidFill>
                <a:latin typeface="Söhne"/>
                <a:ea typeface="游ゴシック"/>
              </a:rPr>
              <a:t>nterested in generalizing verification/synthesis theories via PL theory, learning theory, and proof/model theories, and then building high-performance tools based on them</a:t>
            </a:r>
            <a:endParaRPr kumimoji="1" lang="ja-JP" altLang="en-US" sz="2000" dirty="0">
              <a:solidFill>
                <a:srgbClr val="4D4D4D"/>
              </a:solidFill>
              <a:latin typeface="Segoe UI"/>
              <a:ea typeface="游ゴシック"/>
            </a:endParaRPr>
          </a:p>
        </p:txBody>
      </p:sp>
      <p:sp>
        <p:nvSpPr>
          <p:cNvPr id="9" name="矢印: 下 8">
            <a:extLst>
              <a:ext uri="{FF2B5EF4-FFF2-40B4-BE49-F238E27FC236}">
                <a16:creationId xmlns:a16="http://schemas.microsoft.com/office/drawing/2014/main" id="{05A4AFE5-A2B7-8C4A-51F3-DDCD0743DD77}"/>
              </a:ext>
            </a:extLst>
          </p:cNvPr>
          <p:cNvSpPr/>
          <p:nvPr/>
        </p:nvSpPr>
        <p:spPr>
          <a:xfrm rot="16200000">
            <a:off x="6047557" y="1881531"/>
            <a:ext cx="409025" cy="63084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FFFFFF"/>
              </a:solidFill>
              <a:latin typeface="Segoe UI"/>
              <a:ea typeface="游ゴシック"/>
            </a:endParaRPr>
          </a:p>
        </p:txBody>
      </p:sp>
      <p:sp>
        <p:nvSpPr>
          <p:cNvPr id="10" name="矢印: 下 9">
            <a:extLst>
              <a:ext uri="{FF2B5EF4-FFF2-40B4-BE49-F238E27FC236}">
                <a16:creationId xmlns:a16="http://schemas.microsoft.com/office/drawing/2014/main" id="{27534EC8-6B14-85E0-8F53-BE5470BE6658}"/>
              </a:ext>
            </a:extLst>
          </p:cNvPr>
          <p:cNvSpPr/>
          <p:nvPr/>
        </p:nvSpPr>
        <p:spPr>
          <a:xfrm rot="5400000">
            <a:off x="5921707" y="3532594"/>
            <a:ext cx="409025" cy="79376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FFFFFF"/>
              </a:solidFill>
              <a:latin typeface="Segoe UI"/>
              <a:ea typeface="游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0309756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FCF270-97E0-0B38-E75D-D8D2D7F9A48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Akihisa Yamada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D8AB87-DDD9-2699-2001-ED99C04C836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Akihisa Yamada</a:t>
            </a:r>
            <a:endParaRPr lang="en-US" dirty="0"/>
          </a:p>
          <a:p>
            <a:r>
              <a:rPr lang="en-US" dirty="0"/>
              <a:t>AIST Japan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7121E0-1AC2-28DC-EB8F-E18A8729B4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65" y="199177"/>
            <a:ext cx="12168635" cy="6634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8640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D61560F-054E-4486-99B9-912D0BC791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kumimoji="1" lang="en-US" altLang="ja-JP" sz="6000" b="1" dirty="0">
                <a:ea typeface="ヒラギノ角ゴ Pro W3" panose="020B0300000000000000" pitchFamily="34" charset="-128"/>
              </a:rPr>
              <a:t>Tachio Terauchi</a:t>
            </a:r>
            <a:endParaRPr kumimoji="1" lang="ja-JP" altLang="en-US" sz="6000" b="1" dirty="0">
              <a:ea typeface="ヒラギノ角ゴ Pro W3" panose="020B0300000000000000" pitchFamily="34" charset="-128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620160D-20D3-4F37-B391-FFFED3643E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86759"/>
            <a:ext cx="10515600" cy="4886603"/>
          </a:xfrm>
        </p:spPr>
        <p:txBody>
          <a:bodyPr>
            <a:normAutofit/>
          </a:bodyPr>
          <a:lstStyle/>
          <a:p>
            <a:r>
              <a:rPr lang="en-US" altLang="ja-JP" sz="3200" dirty="0">
                <a:solidFill>
                  <a:srgbClr val="7030A0"/>
                </a:solidFill>
              </a:rPr>
              <a:t>Professor at Department of Computer Science and Engineering, </a:t>
            </a:r>
            <a:r>
              <a:rPr kumimoji="1" lang="en-US" altLang="ja-JP" sz="3200" dirty="0">
                <a:solidFill>
                  <a:srgbClr val="7030A0"/>
                </a:solidFill>
                <a:ea typeface="ヒラギノ角ゴ Pro W3" panose="020B0300000000000000" pitchFamily="34" charset="-128"/>
              </a:rPr>
              <a:t>Waseda University,</a:t>
            </a:r>
            <a:r>
              <a:rPr lang="ja-JP" altLang="en-US" sz="3200" dirty="0">
                <a:solidFill>
                  <a:srgbClr val="7030A0"/>
                </a:solidFill>
                <a:ea typeface="ヒラギノ角ゴ Pro W3" panose="020B0300000000000000" pitchFamily="34" charset="-128"/>
              </a:rPr>
              <a:t> </a:t>
            </a:r>
            <a:r>
              <a:rPr kumimoji="1" lang="en-US" altLang="ja-JP" sz="3200" dirty="0">
                <a:solidFill>
                  <a:srgbClr val="7030A0"/>
                </a:solidFill>
                <a:ea typeface="ヒラギノ角ゴ Pro W3" panose="020B0300000000000000" pitchFamily="34" charset="-128"/>
              </a:rPr>
              <a:t>Japan</a:t>
            </a:r>
            <a:endParaRPr lang="en-US" altLang="ja-JP" sz="3200" dirty="0"/>
          </a:p>
          <a:p>
            <a:endParaRPr lang="en-US" altLang="ja-JP" sz="3200" dirty="0"/>
          </a:p>
          <a:p>
            <a:r>
              <a:rPr lang="en-US" altLang="ja-JP" sz="3200" dirty="0"/>
              <a:t>Research Interests</a:t>
            </a:r>
          </a:p>
          <a:p>
            <a:pPr lvl="1"/>
            <a:r>
              <a:rPr lang="en-US" altLang="ja-JP" sz="2800" dirty="0"/>
              <a:t>Program analysis, verification, and synthesis</a:t>
            </a:r>
          </a:p>
          <a:p>
            <a:pPr lvl="1"/>
            <a:r>
              <a:rPr lang="en-US" altLang="ja-JP" sz="2800" dirty="0"/>
              <a:t>Mathematical logic and automated deduction</a:t>
            </a:r>
          </a:p>
          <a:p>
            <a:pPr lvl="1"/>
            <a:r>
              <a:rPr lang="en-US" altLang="ja-JP" sz="2800" dirty="0"/>
              <a:t>Formal languages and automata theory</a:t>
            </a:r>
          </a:p>
          <a:p>
            <a:pPr lvl="1"/>
            <a:r>
              <a:rPr lang="en-US" altLang="ja-JP" sz="2800" dirty="0"/>
              <a:t>Type systems</a:t>
            </a:r>
          </a:p>
          <a:p>
            <a:pPr lvl="1"/>
            <a:r>
              <a:rPr lang="en-US" altLang="ja-JP" sz="2800" dirty="0"/>
              <a:t>Security</a:t>
            </a:r>
          </a:p>
        </p:txBody>
      </p:sp>
      <p:pic>
        <p:nvPicPr>
          <p:cNvPr id="6" name="図 5" descr="メガネをかけたスーツ姿の男性&#10;&#10;自動的に生成された説明">
            <a:extLst>
              <a:ext uri="{FF2B5EF4-FFF2-40B4-BE49-F238E27FC236}">
                <a16:creationId xmlns:a16="http://schemas.microsoft.com/office/drawing/2014/main" id="{6269789B-4B0B-F7D3-76C6-47791D8BAD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385" y="45941"/>
            <a:ext cx="1746739" cy="1621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8081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63" name="Rectangle 2062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A Fleet of Computers Helps Settle a 90-Year-Old Math Problem | WIRED">
            <a:extLst>
              <a:ext uri="{FF2B5EF4-FFF2-40B4-BE49-F238E27FC236}">
                <a16:creationId xmlns:a16="http://schemas.microsoft.com/office/drawing/2014/main" id="{00981751-F779-2207-6DAE-296C3EC647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573" b="-1"/>
          <a:stretch/>
        </p:blipFill>
        <p:spPr bwMode="auto">
          <a:xfrm>
            <a:off x="0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64" name="Rectangle 2063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FCF270-97E0-0B38-E75D-D8D2D7F9A4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47338" y="743447"/>
            <a:ext cx="4433829" cy="1022291"/>
          </a:xfrm>
          <a:noFill/>
        </p:spPr>
        <p:txBody>
          <a:bodyPr>
            <a:normAutofit/>
          </a:bodyPr>
          <a:lstStyle/>
          <a:p>
            <a:pPr algn="l"/>
            <a:r>
              <a:rPr lang="en-US" sz="5200" dirty="0"/>
              <a:t>Marijn Heule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D8AB87-DDD9-2699-2001-ED99C04C83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44292" y="1702676"/>
            <a:ext cx="4827294" cy="714703"/>
          </a:xfrm>
          <a:noFill/>
        </p:spPr>
        <p:txBody>
          <a:bodyPr>
            <a:normAutofit/>
          </a:bodyPr>
          <a:lstStyle/>
          <a:p>
            <a:pPr algn="l"/>
            <a:r>
              <a:rPr lang="en-US" dirty="0"/>
              <a:t>Carnegie Mellon University</a:t>
            </a:r>
            <a:endParaRPr lang="en-US" sz="1900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591B0531-763C-18D9-BC7A-5DA453A09498}"/>
              </a:ext>
            </a:extLst>
          </p:cNvPr>
          <p:cNvSpPr txBox="1">
            <a:spLocks/>
          </p:cNvSpPr>
          <p:nvPr/>
        </p:nvSpPr>
        <p:spPr>
          <a:xfrm>
            <a:off x="6944292" y="2630198"/>
            <a:ext cx="4979749" cy="2937652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Research interests:</a:t>
            </a:r>
          </a:p>
          <a:p>
            <a:pPr algn="l"/>
            <a:r>
              <a:rPr lang="en-US" dirty="0"/>
              <a:t>- Theory and practice of SAT solving</a:t>
            </a:r>
            <a:br>
              <a:rPr lang="en-US" dirty="0"/>
            </a:br>
            <a:r>
              <a:rPr lang="en-US" dirty="0"/>
              <a:t>- Trusted computing and certificates</a:t>
            </a:r>
            <a:br>
              <a:rPr lang="en-US" dirty="0"/>
            </a:br>
            <a:r>
              <a:rPr lang="en-US" dirty="0"/>
              <a:t>- Computer-aided mathematics</a:t>
            </a:r>
          </a:p>
          <a:p>
            <a:pPr algn="l"/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AAA854F9-9827-AB33-2245-71EDFEC40008}"/>
              </a:ext>
            </a:extLst>
          </p:cNvPr>
          <p:cNvSpPr txBox="1">
            <a:spLocks/>
          </p:cNvSpPr>
          <p:nvPr/>
        </p:nvSpPr>
        <p:spPr>
          <a:xfrm>
            <a:off x="6941246" y="2032440"/>
            <a:ext cx="4827294" cy="71470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marijn@cmu.edu</a:t>
            </a:r>
            <a:endParaRPr lang="en-US" sz="20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26937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6CCA5F87-1D1E-45CB-8D83-FC7EEFAD99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Game of Thrones: What is Nikolaj Coster-Waldau’s Net Worth, and What is ...">
            <a:extLst>
              <a:ext uri="{FF2B5EF4-FFF2-40B4-BE49-F238E27FC236}">
                <a16:creationId xmlns:a16="http://schemas.microsoft.com/office/drawing/2014/main" id="{DE65A63E-3EF5-1071-ADEB-1E040AB1BE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98" t="394" b="8697"/>
          <a:stretch/>
        </p:blipFill>
        <p:spPr bwMode="auto">
          <a:xfrm>
            <a:off x="20" y="10"/>
            <a:ext cx="866849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3" name="Rectangle 1032">
            <a:extLst>
              <a:ext uri="{FF2B5EF4-FFF2-40B4-BE49-F238E27FC236}">
                <a16:creationId xmlns:a16="http://schemas.microsoft.com/office/drawing/2014/main" id="{7CCFC2C6-6238-4A2F-93DE-2ADF74AF6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711652" y="0"/>
            <a:ext cx="8480347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FCF270-97E0-0B38-E75D-D8D2D7F9A4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48600" y="1122363"/>
            <a:ext cx="4023360" cy="3204134"/>
          </a:xfrm>
        </p:spPr>
        <p:txBody>
          <a:bodyPr anchor="b">
            <a:normAutofit/>
          </a:bodyPr>
          <a:lstStyle/>
          <a:p>
            <a:pPr algn="l"/>
            <a:r>
              <a:rPr lang="en-US" sz="4800" dirty="0"/>
              <a:t>Nikolaj </a:t>
            </a:r>
            <a:r>
              <a:rPr lang="en-US" sz="4800" dirty="0" err="1"/>
              <a:t>Bj</a:t>
            </a:r>
            <a:r>
              <a:rPr lang="en-US" sz="3600" dirty="0" err="1"/>
              <a:t>Ø</a:t>
            </a:r>
            <a:r>
              <a:rPr lang="en-US" sz="4800" dirty="0" err="1"/>
              <a:t>rner</a:t>
            </a:r>
            <a:endParaRPr lang="en-US" sz="48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D8AB87-DDD9-2699-2001-ED99C04C83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48600" y="4872922"/>
            <a:ext cx="4023360" cy="1208141"/>
          </a:xfrm>
        </p:spPr>
        <p:txBody>
          <a:bodyPr>
            <a:normAutofit/>
          </a:bodyPr>
          <a:lstStyle/>
          <a:p>
            <a:pPr algn="l"/>
            <a:r>
              <a:rPr lang="en-US" sz="2000"/>
              <a:t>Microsoft</a:t>
            </a:r>
          </a:p>
          <a:p>
            <a:pPr algn="l"/>
            <a:r>
              <a:rPr lang="en-US" sz="2000">
                <a:hlinkClick r:id="rId3"/>
              </a:rPr>
              <a:t>https://github.com/z3prover/z3</a:t>
            </a:r>
            <a:r>
              <a:rPr lang="en-US" sz="2000"/>
              <a:t>  </a:t>
            </a:r>
          </a:p>
          <a:p>
            <a:pPr algn="l"/>
            <a:r>
              <a:rPr lang="en-US" sz="2000">
                <a:hlinkClick r:id="rId4"/>
              </a:rPr>
              <a:t>https://microsoft.github.io/z3guide</a:t>
            </a:r>
            <a:r>
              <a:rPr lang="en-US" sz="2000"/>
              <a:t> </a:t>
            </a:r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1305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37" name="Rectangle 1036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648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580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367" name="Rectangle 15366">
            <a:extLst>
              <a:ext uri="{FF2B5EF4-FFF2-40B4-BE49-F238E27FC236}">
                <a16:creationId xmlns:a16="http://schemas.microsoft.com/office/drawing/2014/main" id="{337940BB-FBC4-492E-BD92-3B7B914D0E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735A9F-091C-C0E0-81E8-22C8C8109C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53988" y="320041"/>
            <a:ext cx="6707084" cy="3892668"/>
          </a:xfrm>
        </p:spPr>
        <p:txBody>
          <a:bodyPr>
            <a:normAutofit/>
          </a:bodyPr>
          <a:lstStyle/>
          <a:p>
            <a:pPr algn="l"/>
            <a:r>
              <a:rPr lang="en-US" sz="6600"/>
              <a:t>Armin Biere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2B05580-F6D3-A63F-5AFA-031527B384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53699" y="4631161"/>
            <a:ext cx="6707366" cy="1569486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Freiburg</a:t>
            </a:r>
            <a:endParaRPr lang="en-US"/>
          </a:p>
          <a:p>
            <a:pPr algn="l"/>
            <a:r>
              <a:rPr lang="de-DE" dirty="0">
                <a:hlinkClick r:id="rId2"/>
              </a:rPr>
              <a:t>Prof. Dr. Armin Biere (uni-freiburg.de)</a:t>
            </a:r>
            <a:endParaRPr lang="en-US"/>
          </a:p>
        </p:txBody>
      </p:sp>
      <p:pic>
        <p:nvPicPr>
          <p:cNvPr id="15362" name="Picture 2" descr="Image result for armin biere">
            <a:extLst>
              <a:ext uri="{FF2B5EF4-FFF2-40B4-BE49-F238E27FC236}">
                <a16:creationId xmlns:a16="http://schemas.microsoft.com/office/drawing/2014/main" id="{F1FB11D8-1550-0B81-6924-429053FFB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0040" y="1226248"/>
            <a:ext cx="4087368" cy="4087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9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53987" y="4409267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2548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3C9645FF-D4E7-617F-F7B3-8B83140F5F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4730" y="442224"/>
            <a:ext cx="6828566" cy="3275113"/>
          </a:xfrm>
        </p:spPr>
        <p:txBody>
          <a:bodyPr>
            <a:normAutofit/>
          </a:bodyPr>
          <a:lstStyle/>
          <a:p>
            <a:pPr algn="l"/>
            <a:r>
              <a:rPr lang="en-US" sz="3200" dirty="0"/>
              <a:t>Sam Buss</a:t>
            </a:r>
          </a:p>
          <a:p>
            <a:pPr algn="l"/>
            <a:r>
              <a:rPr lang="en-US" sz="2000" dirty="0"/>
              <a:t>University of California, San Diego</a:t>
            </a:r>
            <a:br>
              <a:rPr lang="en-US" sz="2000" dirty="0"/>
            </a:br>
            <a:r>
              <a:rPr lang="en-US" sz="2000" dirty="0"/>
              <a:t>Department of Mathematics</a:t>
            </a:r>
          </a:p>
          <a:p>
            <a:pPr algn="l"/>
            <a:r>
              <a:rPr lang="en-US" sz="2000" dirty="0"/>
              <a:t>sbuss@ucsd.edu</a:t>
            </a:r>
            <a:br>
              <a:rPr lang="en-US" sz="2000" dirty="0"/>
            </a:br>
            <a:r>
              <a:rPr lang="en-US" sz="2000" dirty="0"/>
              <a:t>http:/math.ucsd.edu/~sbuss</a:t>
            </a:r>
          </a:p>
          <a:p>
            <a:pPr algn="l"/>
            <a:r>
              <a:rPr lang="en-US" sz="2000" i="1" dirty="0"/>
              <a:t>Interests: </a:t>
            </a:r>
            <a:r>
              <a:rPr lang="en-US" sz="2000" dirty="0"/>
              <a:t>  </a:t>
            </a:r>
          </a:p>
          <a:p>
            <a:pPr algn="l"/>
            <a:r>
              <a:rPr lang="en-US" sz="2000" dirty="0"/>
              <a:t>Mathematical logic, proof complexity, bounded arithmetic, </a:t>
            </a:r>
            <a:br>
              <a:rPr lang="en-US" sz="2000" dirty="0"/>
            </a:br>
            <a:r>
              <a:rPr lang="en-US" sz="2000" dirty="0"/>
              <a:t>SAT solvers and resolution, algorithms and complexity.</a:t>
            </a:r>
            <a:br>
              <a:rPr lang="en-US" sz="2000" dirty="0"/>
            </a:br>
            <a:endParaRPr lang="en-US" sz="2000" dirty="0"/>
          </a:p>
        </p:txBody>
      </p:sp>
      <p:pic>
        <p:nvPicPr>
          <p:cNvPr id="5" name="Picture 4" descr="A person in a gray shirt&#10;&#10;Description automatically generated">
            <a:extLst>
              <a:ext uri="{FF2B5EF4-FFF2-40B4-BE49-F238E27FC236}">
                <a16:creationId xmlns:a16="http://schemas.microsoft.com/office/drawing/2014/main" id="{3AA9934C-A53C-3D39-37A1-8CF0BDBD8E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9164" y="355965"/>
            <a:ext cx="3519639" cy="38087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F216383-DD82-EF20-CE19-85D7DC1FEF19}"/>
              </a:ext>
            </a:extLst>
          </p:cNvPr>
          <p:cNvSpPr txBox="1"/>
          <p:nvPr/>
        </p:nvSpPr>
        <p:spPr>
          <a:xfrm>
            <a:off x="714730" y="3517572"/>
            <a:ext cx="1041954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i="1" dirty="0"/>
              <a:t>Recent research includes:</a:t>
            </a:r>
            <a:br>
              <a:rPr lang="en-US" sz="2000" i="1" dirty="0"/>
            </a:br>
            <a:br>
              <a:rPr lang="en-US" sz="2000" i="1" dirty="0"/>
            </a:br>
            <a:r>
              <a:rPr lang="en-US" sz="2000" dirty="0"/>
              <a:t>DRAT proofs (with N. </a:t>
            </a:r>
            <a:r>
              <a:rPr lang="en-US" sz="2000" dirty="0" err="1"/>
              <a:t>Thapen</a:t>
            </a:r>
            <a:r>
              <a:rPr lang="en-US" sz="2000" dirty="0"/>
              <a:t>)</a:t>
            </a:r>
            <a:br>
              <a:rPr lang="en-US" sz="2000" dirty="0"/>
            </a:br>
            <a:r>
              <a:rPr lang="en-US" sz="2000" dirty="0"/>
              <a:t>Independence results for NEXP vs P/poly in Bounded Arithmetic (with A. </a:t>
            </a:r>
            <a:r>
              <a:rPr lang="en-US" sz="2000" dirty="0" err="1"/>
              <a:t>Atserias</a:t>
            </a:r>
            <a:r>
              <a:rPr lang="en-US" sz="2000" dirty="0"/>
              <a:t> and M. Müller)</a:t>
            </a:r>
            <a:br>
              <a:rPr lang="en-US" sz="2000" dirty="0"/>
            </a:br>
            <a:r>
              <a:rPr lang="en-US" sz="2000" dirty="0"/>
              <a:t>MaxSat (with ML Bonet, A. </a:t>
            </a:r>
            <a:r>
              <a:rPr lang="en-US" sz="2000" dirty="0" err="1"/>
              <a:t>Ignjatiev</a:t>
            </a:r>
            <a:r>
              <a:rPr lang="en-US" sz="2000" dirty="0"/>
              <a:t>, J. Marques-Silva, A. </a:t>
            </a:r>
            <a:r>
              <a:rPr lang="en-US" sz="2000" dirty="0" err="1"/>
              <a:t>Morgado</a:t>
            </a:r>
            <a:r>
              <a:rPr lang="en-US" sz="2000" dirty="0"/>
              <a:t>)</a:t>
            </a:r>
            <a:br>
              <a:rPr lang="en-US" sz="2000" dirty="0"/>
            </a:br>
            <a:r>
              <a:rPr lang="en-US" sz="2000" dirty="0"/>
              <a:t>OBDD proofs (with D. Itsykson, A. Knop, A. </a:t>
            </a:r>
            <a:r>
              <a:rPr lang="en-US" sz="2000" dirty="0" err="1"/>
              <a:t>Riazanov</a:t>
            </a:r>
            <a:r>
              <a:rPr lang="en-US" sz="2000" dirty="0"/>
              <a:t>, D. Sokolov)</a:t>
            </a:r>
            <a:br>
              <a:rPr lang="en-US" sz="2000" dirty="0"/>
            </a:br>
            <a:r>
              <a:rPr lang="en-US" sz="2000" dirty="0"/>
              <a:t>TFNP, Proof Systems and Monotone Circuits (with N. Fleming and R. Impagliazzo)</a:t>
            </a:r>
            <a:br>
              <a:rPr lang="en-US" sz="2000" dirty="0"/>
            </a:br>
            <a:r>
              <a:rPr lang="en-US" sz="2000" dirty="0"/>
              <a:t>Proof Systems for Branching Programs </a:t>
            </a:r>
            <a:r>
              <a:rPr lang="en-US" sz="2000"/>
              <a:t>(with A</a:t>
            </a:r>
            <a:r>
              <a:rPr lang="en-US" sz="2000" dirty="0"/>
              <a:t>. Das and A. Knop)</a:t>
            </a:r>
            <a:br>
              <a:rPr lang="en-US" sz="2000" dirty="0"/>
            </a:br>
            <a:r>
              <a:rPr lang="en-US" sz="2000" dirty="0"/>
              <a:t>Proof Complexity survey (Handbook of Proof Theory, with J. Nordstrom).</a:t>
            </a:r>
            <a:br>
              <a:rPr lang="en-US" sz="1800" dirty="0"/>
            </a:b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2823910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295" name="Rectangle 12294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FCF270-97E0-0B38-E75D-D8D2D7F9A4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0338" y="640080"/>
            <a:ext cx="3734014" cy="3566160"/>
          </a:xfrm>
        </p:spPr>
        <p:txBody>
          <a:bodyPr anchor="b">
            <a:normAutofit/>
          </a:bodyPr>
          <a:lstStyle/>
          <a:p>
            <a:pPr algn="l"/>
            <a:r>
              <a:rPr lang="en-US" sz="5400"/>
              <a:t>Katalin Fazekas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D8AB87-DDD9-2699-2001-ED99C04C83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90339" y="4636008"/>
            <a:ext cx="3734014" cy="1572768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TU Wien</a:t>
            </a:r>
            <a:endParaRPr lang="en-US"/>
          </a:p>
          <a:p>
            <a:pPr algn="l"/>
            <a:r>
              <a:rPr lang="en-US" dirty="0">
                <a:hlinkClick r:id="rId2"/>
              </a:rPr>
              <a:t>Katalin Fazekas - Homepage (kfazekas.github.io)</a:t>
            </a:r>
            <a:endParaRPr lang="en-US"/>
          </a:p>
        </p:txBody>
      </p:sp>
      <p:sp>
        <p:nvSpPr>
          <p:cNvPr id="12297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290" name="Picture 2" descr="A person with long hair smiling&#10;&#10;Description automatically generated">
            <a:extLst>
              <a:ext uri="{FF2B5EF4-FFF2-40B4-BE49-F238E27FC236}">
                <a16:creationId xmlns:a16="http://schemas.microsoft.com/office/drawing/2014/main" id="{007712E8-FA36-7691-36AA-15DC67AABD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301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90745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55" name="Rectangle 14354">
            <a:extLst>
              <a:ext uri="{FF2B5EF4-FFF2-40B4-BE49-F238E27FC236}">
                <a16:creationId xmlns:a16="http://schemas.microsoft.com/office/drawing/2014/main" id="{73C994B4-9721-4148-9EEC-6793CECDE8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3" y="-1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4356" name="Rectangle 14355">
            <a:extLst>
              <a:ext uri="{FF2B5EF4-FFF2-40B4-BE49-F238E27FC236}">
                <a16:creationId xmlns:a16="http://schemas.microsoft.com/office/drawing/2014/main" id="{F9D95E49-763A-4886-B038-82F7347405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4357" name="Rectangle 14356">
            <a:extLst>
              <a:ext uri="{FF2B5EF4-FFF2-40B4-BE49-F238E27FC236}">
                <a16:creationId xmlns:a16="http://schemas.microsoft.com/office/drawing/2014/main" id="{D8BC5CF3-F657-4FA8-9F22-6B38CF6468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2" y="1252146"/>
            <a:ext cx="303952" cy="4351187"/>
          </a:xfrm>
          <a:prstGeom prst="rect">
            <a:avLst/>
          </a:prstGeom>
          <a:solidFill>
            <a:schemeClr val="accent1">
              <a:alpha val="25000"/>
            </a:scheme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4358" name="Rectangle 14357">
            <a:extLst>
              <a:ext uri="{FF2B5EF4-FFF2-40B4-BE49-F238E27FC236}">
                <a16:creationId xmlns:a16="http://schemas.microsoft.com/office/drawing/2014/main" id="{8B928ACE-46CB-4CDC-A655-7180EC6A8B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78324" y="699899"/>
            <a:ext cx="10713676" cy="54333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C4A184-B676-3798-68F9-0F5A471D29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56403" y="576263"/>
            <a:ext cx="5905738" cy="2967606"/>
          </a:xfrm>
        </p:spPr>
        <p:txBody>
          <a:bodyPr anchor="b">
            <a:normAutofit/>
          </a:bodyPr>
          <a:lstStyle/>
          <a:p>
            <a:pPr algn="l"/>
            <a:r>
              <a:rPr lang="en-US" sz="4800"/>
              <a:t>Vijay Ganesh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3E3024-989B-458C-F9F7-554F7902C7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56403" y="3764975"/>
            <a:ext cx="5905738" cy="2192683"/>
          </a:xfrm>
        </p:spPr>
        <p:txBody>
          <a:bodyPr>
            <a:normAutofit/>
          </a:bodyPr>
          <a:lstStyle/>
          <a:p>
            <a:pPr algn="l"/>
            <a:r>
              <a:rPr lang="en-US" sz="2200"/>
              <a:t>Georgia Tech</a:t>
            </a:r>
          </a:p>
          <a:p>
            <a:pPr algn="l"/>
            <a:r>
              <a:rPr lang="en-US" sz="2200">
                <a:hlinkClick r:id="rId2"/>
              </a:rPr>
              <a:t>Vijay Ganesh | School of Computer Science (gatech.edu)</a:t>
            </a:r>
            <a:endParaRPr lang="en-US" sz="2200"/>
          </a:p>
        </p:txBody>
      </p:sp>
      <p:pic>
        <p:nvPicPr>
          <p:cNvPr id="14338" name="Picture 2" descr="Vijay Ganesh">
            <a:extLst>
              <a:ext uri="{FF2B5EF4-FFF2-40B4-BE49-F238E27FC236}">
                <a16:creationId xmlns:a16="http://schemas.microsoft.com/office/drawing/2014/main" id="{3044F900-43F9-8ACE-0174-0C713746A7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11" b="3056"/>
          <a:stretch/>
        </p:blipFill>
        <p:spPr bwMode="auto">
          <a:xfrm>
            <a:off x="303950" y="1252147"/>
            <a:ext cx="4351188" cy="4351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359" name="Straight Connector 14358">
            <a:extLst>
              <a:ext uri="{FF2B5EF4-FFF2-40B4-BE49-F238E27FC236}">
                <a16:creationId xmlns:a16="http://schemas.microsoft.com/office/drawing/2014/main" id="{F1E07EB8-B07C-4EF5-8DE2-6B03F3EC83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18001"/>
            <a:ext cx="12192000" cy="0"/>
          </a:xfrm>
          <a:prstGeom prst="line">
            <a:avLst/>
          </a:prstGeom>
          <a:ln w="9525" cap="rnd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60" name="Straight Connector 14359">
            <a:extLst>
              <a:ext uri="{FF2B5EF4-FFF2-40B4-BE49-F238E27FC236}">
                <a16:creationId xmlns:a16="http://schemas.microsoft.com/office/drawing/2014/main" id="{C39679CC-0AEA-4729-827F-5738C10515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11365990" y="5610"/>
            <a:ext cx="0" cy="6858000"/>
          </a:xfrm>
          <a:prstGeom prst="line">
            <a:avLst/>
          </a:prstGeom>
          <a:ln w="9525" cap="rnd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8854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27" name="Rectangle 5126">
            <a:extLst>
              <a:ext uri="{FF2B5EF4-FFF2-40B4-BE49-F238E27FC236}">
                <a16:creationId xmlns:a16="http://schemas.microsoft.com/office/drawing/2014/main" id="{337940BB-FBC4-492E-BD92-3B7B914D0E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87D684-50D8-E478-C8CE-A3722D3826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53988" y="320041"/>
            <a:ext cx="6707084" cy="3892668"/>
          </a:xfrm>
        </p:spPr>
        <p:txBody>
          <a:bodyPr>
            <a:normAutofit/>
          </a:bodyPr>
          <a:lstStyle/>
          <a:p>
            <a:pPr algn="l"/>
            <a:r>
              <a:rPr lang="en-US" sz="6600"/>
              <a:t>Katsumi Inoue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B5E52A-03E7-9C9C-2A31-91B6A1C4F2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53699" y="4631161"/>
            <a:ext cx="6707366" cy="1569486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National institute of Informatics</a:t>
            </a:r>
            <a:endParaRPr lang="en-US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5333B2FB-2EE7-5AF7-ADD3-77CCB0DEC9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0040" y="545020"/>
            <a:ext cx="4087368" cy="5449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9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53987" y="4409267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8DED9B-3F85-AE96-0312-741CAFD809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5445" y="0"/>
            <a:ext cx="12267445" cy="6617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3756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319" name="Rectangle 13318">
            <a:extLst>
              <a:ext uri="{FF2B5EF4-FFF2-40B4-BE49-F238E27FC236}">
                <a16:creationId xmlns:a16="http://schemas.microsoft.com/office/drawing/2014/main" id="{337940BB-FBC4-492E-BD92-3B7B914D0E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66747D-BFD2-F9E5-1C75-61260DD21C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53988" y="320041"/>
            <a:ext cx="6707084" cy="3892668"/>
          </a:xfrm>
        </p:spPr>
        <p:txBody>
          <a:bodyPr>
            <a:normAutofit/>
          </a:bodyPr>
          <a:lstStyle/>
          <a:p>
            <a:pPr algn="l"/>
            <a:r>
              <a:rPr lang="en-US" sz="6600"/>
              <a:t>Jie-Hong Roland Jiang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5D9FE9-A0B1-F471-083D-0ADA33437B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53699" y="4631161"/>
            <a:ext cx="6707366" cy="1569486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National Taiwan University</a:t>
            </a:r>
            <a:endParaRPr lang="en-US"/>
          </a:p>
          <a:p>
            <a:pPr algn="l"/>
            <a:r>
              <a:rPr lang="en-US" dirty="0">
                <a:hlinkClick r:id="rId2"/>
              </a:rPr>
              <a:t>Jie-Hong Roland Jiang (</a:t>
            </a:r>
            <a:r>
              <a:rPr lang="ja-JP" altLang="en-US" dirty="0">
                <a:hlinkClick r:id="rId2"/>
              </a:rPr>
              <a:t>江介宏</a:t>
            </a:r>
            <a:r>
              <a:rPr lang="en-US" altLang="ja-JP" dirty="0">
                <a:hlinkClick r:id="rId2"/>
              </a:rPr>
              <a:t>) @ </a:t>
            </a:r>
            <a:r>
              <a:rPr lang="en-US" dirty="0">
                <a:hlinkClick r:id="rId2"/>
              </a:rPr>
              <a:t>National Taiwan University (ntu.edu.tw)</a:t>
            </a:r>
            <a:endParaRPr lang="en-US"/>
          </a:p>
        </p:txBody>
      </p:sp>
      <p:pic>
        <p:nvPicPr>
          <p:cNvPr id="13314" name="Picture 2" descr="Image result for Jie-Hong Roland">
            <a:extLst>
              <a:ext uri="{FF2B5EF4-FFF2-40B4-BE49-F238E27FC236}">
                <a16:creationId xmlns:a16="http://schemas.microsoft.com/office/drawing/2014/main" id="{DAACAAB2-C457-D422-36DA-C6CE45B9AE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0040" y="440216"/>
            <a:ext cx="4087368" cy="5659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21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53987" y="4409267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3597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7" name="Rectangle 2056">
            <a:extLst>
              <a:ext uri="{FF2B5EF4-FFF2-40B4-BE49-F238E27FC236}">
                <a16:creationId xmlns:a16="http://schemas.microsoft.com/office/drawing/2014/main" id="{337940BB-FBC4-492E-BD92-3B7B914D0E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65CD53-65AB-7539-EAC2-F01D6C36AA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53988" y="320041"/>
            <a:ext cx="6707084" cy="3892668"/>
          </a:xfrm>
        </p:spPr>
        <p:txBody>
          <a:bodyPr>
            <a:normAutofit/>
          </a:bodyPr>
          <a:lstStyle/>
          <a:p>
            <a:pPr algn="l"/>
            <a:r>
              <a:rPr lang="en-US" sz="6600"/>
              <a:t>Matti </a:t>
            </a:r>
            <a:r>
              <a:rPr lang="en-US" sz="6600" i="0">
                <a:effectLst/>
              </a:rPr>
              <a:t>Järvisalo</a:t>
            </a:r>
            <a:endParaRPr lang="en-US" sz="660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0544A25-2A4C-6FDE-ADEA-0D15ACF579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53699" y="4631161"/>
            <a:ext cx="6707366" cy="1569486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Helsinki</a:t>
            </a:r>
            <a:endParaRPr lang="en-US"/>
          </a:p>
          <a:p>
            <a:pPr algn="l"/>
            <a:r>
              <a:rPr lang="en-US" dirty="0">
                <a:hlinkClick r:id="rId2"/>
              </a:rPr>
              <a:t>Matti </a:t>
            </a:r>
            <a:r>
              <a:rPr lang="en-US" dirty="0" err="1">
                <a:hlinkClick r:id="rId2"/>
              </a:rPr>
              <a:t>Järvisalo</a:t>
            </a:r>
            <a:r>
              <a:rPr lang="en-US" dirty="0">
                <a:hlinkClick r:id="rId2"/>
              </a:rPr>
              <a:t> (helsinki.fi)</a:t>
            </a:r>
            <a:endParaRPr lang="en-US"/>
          </a:p>
          <a:p>
            <a:pPr algn="l"/>
            <a:endParaRPr lang="en-US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3108AE8C-3C76-9D7D-B584-5A073C52BD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0040" y="545020"/>
            <a:ext cx="4087368" cy="5449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9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53987" y="4409267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3767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テーマ1">
  <a:themeElements>
    <a:clrScheme name="ユーザー定義 1">
      <a:dk1>
        <a:srgbClr val="4D4D4D"/>
      </a:dk1>
      <a:lt1>
        <a:srgbClr val="FFFFFF"/>
      </a:lt1>
      <a:dk2>
        <a:srgbClr val="0071BC"/>
      </a:dk2>
      <a:lt2>
        <a:srgbClr val="EAEAEA"/>
      </a:lt2>
      <a:accent1>
        <a:srgbClr val="E2F1FA"/>
      </a:accent1>
      <a:accent2>
        <a:srgbClr val="FF5050"/>
      </a:accent2>
      <a:accent3>
        <a:srgbClr val="FFE5E5"/>
      </a:accent3>
      <a:accent4>
        <a:srgbClr val="FFFFFF"/>
      </a:accent4>
      <a:accent5>
        <a:srgbClr val="FFFFFF"/>
      </a:accent5>
      <a:accent6>
        <a:srgbClr val="000000"/>
      </a:accent6>
      <a:hlink>
        <a:srgbClr val="FFFFFF"/>
      </a:hlink>
      <a:folHlink>
        <a:srgbClr val="FFFFFF"/>
      </a:folHlink>
    </a:clrScheme>
    <a:fontScheme name="ユーザー定義 1">
      <a:majorFont>
        <a:latin typeface="Segoe UI"/>
        <a:ea typeface="游ゴシック Light"/>
        <a:cs typeface=""/>
      </a:majorFont>
      <a:minorFont>
        <a:latin typeface="Segoe UI"/>
        <a:ea typeface="游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テーマ1" id="{E8B8749A-2A19-497B-8B74-ED0888102607}" vid="{393DEE16-01A1-4616-B1B8-4193EB20E09B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102</TotalTime>
  <Words>782</Words>
  <Application>Microsoft Office PowerPoint</Application>
  <PresentationFormat>Widescreen</PresentationFormat>
  <Paragraphs>105</Paragraphs>
  <Slides>28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41" baseType="lpstr">
      <vt:lpstr>Meiryo</vt:lpstr>
      <vt:lpstr>游ゴシック</vt:lpstr>
      <vt:lpstr>Aptos</vt:lpstr>
      <vt:lpstr>Aptos Display</vt:lpstr>
      <vt:lpstr>Arial</vt:lpstr>
      <vt:lpstr>Calibri</vt:lpstr>
      <vt:lpstr>Cambria Math</vt:lpstr>
      <vt:lpstr>Courier New</vt:lpstr>
      <vt:lpstr>Helvetica Neue Medium</vt:lpstr>
      <vt:lpstr>Segoe UI</vt:lpstr>
      <vt:lpstr>Söhne</vt:lpstr>
      <vt:lpstr>Office Theme</vt:lpstr>
      <vt:lpstr>テーマ1</vt:lpstr>
      <vt:lpstr>Introductions</vt:lpstr>
      <vt:lpstr>Mutsunori Banbara</vt:lpstr>
      <vt:lpstr>Armin Biere</vt:lpstr>
      <vt:lpstr>PowerPoint Presentation</vt:lpstr>
      <vt:lpstr>Katalin Fazekas</vt:lpstr>
      <vt:lpstr>Vijay Ganesh</vt:lpstr>
      <vt:lpstr>Katsumi Inoue</vt:lpstr>
      <vt:lpstr>Jie-Hong Roland Jiang</vt:lpstr>
      <vt:lpstr>Matti Järvisalo</vt:lpstr>
      <vt:lpstr>Naoki Kobayashi</vt:lpstr>
      <vt:lpstr>Miyuki Koshimura</vt:lpstr>
      <vt:lpstr>Oliver Kullmann</vt:lpstr>
      <vt:lpstr>Shin-Ichi Minato</vt:lpstr>
      <vt:lpstr>Nina Narodytska</vt:lpstr>
      <vt:lpstr>Aina Niemetz</vt:lpstr>
      <vt:lpstr>Jakob Nordström</vt:lpstr>
      <vt:lpstr>Mathias Preiner</vt:lpstr>
      <vt:lpstr>Kristin Rozier</vt:lpstr>
      <vt:lpstr>PowerPoint Presentation</vt:lpstr>
      <vt:lpstr>Roopsha Samanta</vt:lpstr>
      <vt:lpstr>Stefan Szeider</vt:lpstr>
      <vt:lpstr> Soh Takehide</vt:lpstr>
      <vt:lpstr>PowerPoint Presentation</vt:lpstr>
      <vt:lpstr>Hiroshi Unno (University of Tsukuba, Japan)</vt:lpstr>
      <vt:lpstr>Akihisa Yamada</vt:lpstr>
      <vt:lpstr>Tachio Terauchi</vt:lpstr>
      <vt:lpstr>Marijn Heule</vt:lpstr>
      <vt:lpstr>Nikolaj BjØrner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Introductions</dc:title>
  <dc:creator>Nikolaj Bjorner</dc:creator>
  <cp:lastModifiedBy>Nikolaj Bjorner</cp:lastModifiedBy>
  <cp:revision>31</cp:revision>
  <dcterms:created xsi:type="dcterms:W3CDTF">2023-09-29T21:30:36Z</dcterms:created>
  <dcterms:modified xsi:type="dcterms:W3CDTF">2023-10-01T21:44:36Z</dcterms:modified>
</cp:coreProperties>
</file>